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3"/>
  </p:notesMasterIdLst>
  <p:handoutMasterIdLst>
    <p:handoutMasterId r:id="rId24"/>
  </p:handoutMasterIdLst>
  <p:sldIdLst>
    <p:sldId id="464" r:id="rId5"/>
    <p:sldId id="353" r:id="rId6"/>
    <p:sldId id="343" r:id="rId7"/>
    <p:sldId id="472" r:id="rId8"/>
    <p:sldId id="471" r:id="rId9"/>
    <p:sldId id="475" r:id="rId10"/>
    <p:sldId id="459" r:id="rId11"/>
    <p:sldId id="267" r:id="rId12"/>
    <p:sldId id="470" r:id="rId13"/>
    <p:sldId id="473" r:id="rId14"/>
    <p:sldId id="476" r:id="rId15"/>
    <p:sldId id="477" r:id="rId16"/>
    <p:sldId id="478" r:id="rId17"/>
    <p:sldId id="479" r:id="rId18"/>
    <p:sldId id="480" r:id="rId19"/>
    <p:sldId id="481" r:id="rId20"/>
    <p:sldId id="482" r:id="rId21"/>
    <p:sldId id="474" r:id="rId2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SELYN STEFANY MACIAS PICO" initials="JSMP" lastIdx="1" clrIdx="0">
    <p:extLst>
      <p:ext uri="{19B8F6BF-5375-455C-9EA6-DF929625EA0E}">
        <p15:presenceInfo xmlns:p15="http://schemas.microsoft.com/office/powerpoint/2012/main" userId="JOSSELYN STEFANY MACIAS PI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226" autoAdjust="0"/>
  </p:normalViewPr>
  <p:slideViewPr>
    <p:cSldViewPr snapToGrid="0">
      <p:cViewPr varScale="1">
        <p:scale>
          <a:sx n="72" d="100"/>
          <a:sy n="72" d="100"/>
        </p:scale>
        <p:origin x="66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98948-3320-4B7F-80FB-AB1137B5078B}" type="doc">
      <dgm:prSet loTypeId="urn:microsoft.com/office/officeart/2005/8/layout/venn3" loCatId="icon" qsTypeId="urn:microsoft.com/office/officeart/2005/8/quickstyle/simple1" qsCatId="simple" csTypeId="urn:microsoft.com/office/officeart/2005/8/colors/colorful1" csCatId="colorful" phldr="1"/>
      <dgm:spPr/>
      <dgm:t>
        <a:bodyPr rtlCol="0"/>
        <a:lstStyle/>
        <a:p>
          <a:pPr rtl="0"/>
          <a:endParaRPr lang="en-US"/>
        </a:p>
      </dgm:t>
    </dgm:pt>
    <dgm:pt modelId="{15F858BE-12F3-4653-B340-0B188B98203C}">
      <dgm:prSet custT="1"/>
      <dgm:spPr/>
      <dgm:t>
        <a:bodyPr/>
        <a:lstStyle/>
        <a:p>
          <a:r>
            <a:rPr lang="es-MX" sz="1400" b="0" i="0" dirty="0"/>
            <a:t>El proyecto tiene como objetivo plantear y desarrollar una propuesta basada en un Plan Estratégico de Tecnología de la información, tomando como punto de partida la</a:t>
          </a:r>
        </a:p>
        <a:p>
          <a:r>
            <a:rPr lang="es-MX" sz="1400" b="0" i="0" dirty="0"/>
            <a:t>problemática de la empresa, con el propósito de verificar y comprender todas las situaciones que se presenten vulnerabilidades</a:t>
          </a:r>
          <a:endParaRPr lang="es-ES" sz="1400" b="0" noProof="0" dirty="0">
            <a:solidFill>
              <a:schemeClr val="tx1">
                <a:lumMod val="75000"/>
                <a:lumOff val="25000"/>
              </a:schemeClr>
            </a:solidFill>
          </a:endParaRPr>
        </a:p>
      </dgm:t>
    </dgm:pt>
    <dgm:pt modelId="{A18FFBF8-8B7D-40D4-A330-31FF915469FD}" type="parTrans" cxnId="{DEBC30EA-F307-450A-9FE0-DE38E709B7C6}">
      <dgm:prSet/>
      <dgm:spPr/>
      <dgm:t>
        <a:bodyPr rtlCol="0"/>
        <a:lstStyle/>
        <a:p>
          <a:pPr rtl="0"/>
          <a:endParaRPr lang="es-ES" sz="1200" b="0" noProof="0" dirty="0">
            <a:solidFill>
              <a:schemeClr val="tx1">
                <a:lumMod val="75000"/>
                <a:lumOff val="25000"/>
              </a:schemeClr>
            </a:solidFill>
          </a:endParaRPr>
        </a:p>
      </dgm:t>
    </dgm:pt>
    <dgm:pt modelId="{BAF7F54C-54BB-4E32-A3BE-70FDDE1ACC7A}" type="sibTrans" cxnId="{DEBC30EA-F307-450A-9FE0-DE38E709B7C6}">
      <dgm:prSet/>
      <dgm:spPr/>
      <dgm:t>
        <a:bodyPr rtlCol="0"/>
        <a:lstStyle/>
        <a:p>
          <a:pPr rtl="0"/>
          <a:endParaRPr lang="es-ES" sz="1200" b="0" noProof="0" dirty="0">
            <a:solidFill>
              <a:schemeClr val="tx1">
                <a:lumMod val="75000"/>
                <a:lumOff val="25000"/>
              </a:schemeClr>
            </a:solidFill>
          </a:endParaRPr>
        </a:p>
      </dgm:t>
    </dgm:pt>
    <dgm:pt modelId="{18935234-F39B-4F64-9D3E-ECC198090598}">
      <dgm:prSet custT="1"/>
      <dgm:spPr/>
      <dgm:t>
        <a:bodyPr rtlCol="0"/>
        <a:lstStyle/>
        <a:p>
          <a:pPr rtl="0"/>
          <a:r>
            <a:rPr lang="es-MX" sz="1800" b="0" i="0" dirty="0"/>
            <a:t>El proyecto tiene sus inicios en base a la descripción de la problemática de la  empresa conociendo las principales complicaciones, seguido de sus objetivos tanto generales como específicos </a:t>
          </a:r>
          <a:endParaRPr lang="es-ES" sz="1800" b="0" noProof="0" dirty="0">
            <a:solidFill>
              <a:schemeClr val="tx1">
                <a:lumMod val="75000"/>
                <a:lumOff val="25000"/>
              </a:schemeClr>
            </a:solidFill>
          </a:endParaRPr>
        </a:p>
      </dgm:t>
    </dgm:pt>
    <dgm:pt modelId="{B6CB3CF8-E647-4BD2-92CD-1EEA584C5221}" type="parTrans" cxnId="{91D2593C-7D74-43E8-BC24-122A9C83402E}">
      <dgm:prSet/>
      <dgm:spPr/>
      <dgm:t>
        <a:bodyPr rtlCol="0"/>
        <a:lstStyle/>
        <a:p>
          <a:pPr rtl="0"/>
          <a:endParaRPr lang="es-ES" sz="1200" b="0" noProof="0" dirty="0">
            <a:solidFill>
              <a:schemeClr val="tx1">
                <a:lumMod val="75000"/>
                <a:lumOff val="25000"/>
              </a:schemeClr>
            </a:solidFill>
          </a:endParaRPr>
        </a:p>
      </dgm:t>
    </dgm:pt>
    <dgm:pt modelId="{A80C0A60-9866-4750-AF50-82E6D30D27C4}" type="sibTrans" cxnId="{91D2593C-7D74-43E8-BC24-122A9C83402E}">
      <dgm:prSet/>
      <dgm:spPr/>
      <dgm:t>
        <a:bodyPr rtlCol="0"/>
        <a:lstStyle/>
        <a:p>
          <a:pPr rtl="0"/>
          <a:endParaRPr lang="es-ES" sz="1200" b="0" noProof="0" dirty="0">
            <a:solidFill>
              <a:schemeClr val="tx1">
                <a:lumMod val="75000"/>
                <a:lumOff val="25000"/>
              </a:schemeClr>
            </a:solidFill>
          </a:endParaRPr>
        </a:p>
      </dgm:t>
    </dgm:pt>
    <dgm:pt modelId="{3CA3A262-78E2-46B9-86B9-EC5A18FB14DE}">
      <dgm:prSet custT="1"/>
      <dgm:spPr/>
      <dgm:t>
        <a:bodyPr rtlCol="0"/>
        <a:lstStyle/>
        <a:p>
          <a:pPr rtl="0"/>
          <a:r>
            <a:rPr lang="es-MX" sz="1600" b="0" i="0" dirty="0"/>
            <a:t>Con el paso del tiempo fue adquiriendo el reconocimiento de sus clientes y aumentando sus ventas, lo que le permitió instalar su propio sistema de lavandería y, con ello, brindar un servicio más completo y de menor costo a sus clientes</a:t>
          </a:r>
          <a:endParaRPr lang="es-ES" sz="1600" b="0" noProof="0" dirty="0">
            <a:solidFill>
              <a:schemeClr val="tx1">
                <a:lumMod val="75000"/>
                <a:lumOff val="25000"/>
              </a:schemeClr>
            </a:solidFill>
          </a:endParaRPr>
        </a:p>
      </dgm:t>
    </dgm:pt>
    <dgm:pt modelId="{6BBE6B70-7535-4543-9D22-9A5FD3AA825E}" type="parTrans" cxnId="{DA22B488-0463-414F-B875-46191CF8188F}">
      <dgm:prSet/>
      <dgm:spPr/>
      <dgm:t>
        <a:bodyPr rtlCol="0"/>
        <a:lstStyle/>
        <a:p>
          <a:pPr rtl="0"/>
          <a:endParaRPr lang="es-ES" sz="1200" b="0" noProof="0" dirty="0">
            <a:solidFill>
              <a:schemeClr val="tx1">
                <a:lumMod val="75000"/>
                <a:lumOff val="25000"/>
              </a:schemeClr>
            </a:solidFill>
          </a:endParaRPr>
        </a:p>
      </dgm:t>
    </dgm:pt>
    <dgm:pt modelId="{B3A5339B-3B69-46DF-810A-B2517955555D}" type="sibTrans" cxnId="{DA22B488-0463-414F-B875-46191CF8188F}">
      <dgm:prSet/>
      <dgm:spPr/>
      <dgm:t>
        <a:bodyPr rtlCol="0"/>
        <a:lstStyle/>
        <a:p>
          <a:pPr rtl="0"/>
          <a:endParaRPr lang="es-ES" sz="1200" b="0" noProof="0" dirty="0">
            <a:solidFill>
              <a:schemeClr val="tx1">
                <a:lumMod val="75000"/>
                <a:lumOff val="25000"/>
              </a:schemeClr>
            </a:solidFill>
          </a:endParaRPr>
        </a:p>
      </dgm:t>
    </dgm:pt>
    <dgm:pt modelId="{52BAA77B-C6FA-CB4B-838B-9FFE5D282065}" type="pres">
      <dgm:prSet presAssocID="{64F98948-3320-4B7F-80FB-AB1137B5078B}" presName="Name0" presStyleCnt="0">
        <dgm:presLayoutVars>
          <dgm:dir/>
          <dgm:resizeHandles val="exact"/>
        </dgm:presLayoutVars>
      </dgm:prSet>
      <dgm:spPr/>
    </dgm:pt>
    <dgm:pt modelId="{9C40E17B-9450-7742-BC2D-E5219F2ECB22}" type="pres">
      <dgm:prSet presAssocID="{15F858BE-12F3-4653-B340-0B188B98203C}" presName="Name5" presStyleLbl="vennNode1" presStyleIdx="0" presStyleCnt="3">
        <dgm:presLayoutVars>
          <dgm:bulletEnabled val="1"/>
        </dgm:presLayoutVars>
      </dgm:prSet>
      <dgm:spPr/>
    </dgm:pt>
    <dgm:pt modelId="{03B16FE9-38F5-3147-92DC-ED3738B175A5}" type="pres">
      <dgm:prSet presAssocID="{BAF7F54C-54BB-4E32-A3BE-70FDDE1ACC7A}" presName="space" presStyleCnt="0"/>
      <dgm:spPr/>
    </dgm:pt>
    <dgm:pt modelId="{5DEE9D32-C962-414F-8371-D3F310F6B736}" type="pres">
      <dgm:prSet presAssocID="{18935234-F39B-4F64-9D3E-ECC198090598}" presName="Name5" presStyleLbl="vennNode1" presStyleIdx="1" presStyleCnt="3">
        <dgm:presLayoutVars>
          <dgm:bulletEnabled val="1"/>
        </dgm:presLayoutVars>
      </dgm:prSet>
      <dgm:spPr/>
    </dgm:pt>
    <dgm:pt modelId="{3C4D2E5F-A3EE-D142-8612-E5DC0C39BBA4}" type="pres">
      <dgm:prSet presAssocID="{A80C0A60-9866-4750-AF50-82E6D30D27C4}" presName="space" presStyleCnt="0"/>
      <dgm:spPr/>
    </dgm:pt>
    <dgm:pt modelId="{C4F8DD03-4ECC-6140-8263-FBA3F82A527A}" type="pres">
      <dgm:prSet presAssocID="{3CA3A262-78E2-46B9-86B9-EC5A18FB14DE}" presName="Name5" presStyleLbl="vennNode1" presStyleIdx="2" presStyleCnt="3">
        <dgm:presLayoutVars>
          <dgm:bulletEnabled val="1"/>
        </dgm:presLayoutVars>
      </dgm:prSet>
      <dgm:spPr/>
    </dgm:pt>
  </dgm:ptLst>
  <dgm:cxnLst>
    <dgm:cxn modelId="{E0DEED2D-7B1B-E849-BD91-33F3B2FCF0D3}" type="presOf" srcId="{3CA3A262-78E2-46B9-86B9-EC5A18FB14DE}" destId="{C4F8DD03-4ECC-6140-8263-FBA3F82A527A}" srcOrd="0" destOrd="0" presId="urn:microsoft.com/office/officeart/2005/8/layout/venn3"/>
    <dgm:cxn modelId="{71045C35-E4CA-7248-A1BF-29A64ED88ABA}" type="presOf" srcId="{64F98948-3320-4B7F-80FB-AB1137B5078B}" destId="{52BAA77B-C6FA-CB4B-838B-9FFE5D282065}" srcOrd="0" destOrd="0" presId="urn:microsoft.com/office/officeart/2005/8/layout/venn3"/>
    <dgm:cxn modelId="{91D2593C-7D74-43E8-BC24-122A9C83402E}" srcId="{64F98948-3320-4B7F-80FB-AB1137B5078B}" destId="{18935234-F39B-4F64-9D3E-ECC198090598}" srcOrd="1" destOrd="0" parTransId="{B6CB3CF8-E647-4BD2-92CD-1EEA584C5221}" sibTransId="{A80C0A60-9866-4750-AF50-82E6D30D27C4}"/>
    <dgm:cxn modelId="{02D65347-532C-1A47-A4B4-83CF4D5B8AD7}" type="presOf" srcId="{15F858BE-12F3-4653-B340-0B188B98203C}" destId="{9C40E17B-9450-7742-BC2D-E5219F2ECB22}" srcOrd="0" destOrd="0" presId="urn:microsoft.com/office/officeart/2005/8/layout/venn3"/>
    <dgm:cxn modelId="{6F0D9A47-681A-2641-99D2-0B20F0B34241}" type="presOf" srcId="{18935234-F39B-4F64-9D3E-ECC198090598}" destId="{5DEE9D32-C962-414F-8371-D3F310F6B736}" srcOrd="0" destOrd="0" presId="urn:microsoft.com/office/officeart/2005/8/layout/venn3"/>
    <dgm:cxn modelId="{DA22B488-0463-414F-B875-46191CF8188F}" srcId="{64F98948-3320-4B7F-80FB-AB1137B5078B}" destId="{3CA3A262-78E2-46B9-86B9-EC5A18FB14DE}" srcOrd="2" destOrd="0" parTransId="{6BBE6B70-7535-4543-9D22-9A5FD3AA825E}" sibTransId="{B3A5339B-3B69-46DF-810A-B2517955555D}"/>
    <dgm:cxn modelId="{DEBC30EA-F307-450A-9FE0-DE38E709B7C6}" srcId="{64F98948-3320-4B7F-80FB-AB1137B5078B}" destId="{15F858BE-12F3-4653-B340-0B188B98203C}" srcOrd="0" destOrd="0" parTransId="{A18FFBF8-8B7D-40D4-A330-31FF915469FD}" sibTransId="{BAF7F54C-54BB-4E32-A3BE-70FDDE1ACC7A}"/>
    <dgm:cxn modelId="{98D87B17-55AC-384A-80D4-808C7319C859}" type="presParOf" srcId="{52BAA77B-C6FA-CB4B-838B-9FFE5D282065}" destId="{9C40E17B-9450-7742-BC2D-E5219F2ECB22}" srcOrd="0" destOrd="0" presId="urn:microsoft.com/office/officeart/2005/8/layout/venn3"/>
    <dgm:cxn modelId="{8B72A41C-73F6-C749-B10F-A6BAFC4652D2}" type="presParOf" srcId="{52BAA77B-C6FA-CB4B-838B-9FFE5D282065}" destId="{03B16FE9-38F5-3147-92DC-ED3738B175A5}" srcOrd="1" destOrd="0" presId="urn:microsoft.com/office/officeart/2005/8/layout/venn3"/>
    <dgm:cxn modelId="{81E1F023-A3E2-D248-8E23-4D2148367C14}" type="presParOf" srcId="{52BAA77B-C6FA-CB4B-838B-9FFE5D282065}" destId="{5DEE9D32-C962-414F-8371-D3F310F6B736}" srcOrd="2" destOrd="0" presId="urn:microsoft.com/office/officeart/2005/8/layout/venn3"/>
    <dgm:cxn modelId="{A2B9711C-7B84-3C47-8FF2-3246E9110BCD}" type="presParOf" srcId="{52BAA77B-C6FA-CB4B-838B-9FFE5D282065}" destId="{3C4D2E5F-A3EE-D142-8612-E5DC0C39BBA4}" srcOrd="3" destOrd="0" presId="urn:microsoft.com/office/officeart/2005/8/layout/venn3"/>
    <dgm:cxn modelId="{093D63C4-FB7A-784A-8725-07BA4BD78D82}" type="presParOf" srcId="{52BAA77B-C6FA-CB4B-838B-9FFE5D282065}" destId="{C4F8DD03-4ECC-6140-8263-FBA3F82A527A}"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F98948-3320-4B7F-80FB-AB1137B5078B}" type="doc">
      <dgm:prSet loTypeId="urn:microsoft.com/office/officeart/2005/8/layout/venn3" loCatId="icon" qsTypeId="urn:microsoft.com/office/officeart/2005/8/quickstyle/simple1" qsCatId="simple" csTypeId="urn:microsoft.com/office/officeart/2005/8/colors/colorful3" csCatId="colorful" phldr="1"/>
      <dgm:spPr/>
      <dgm:t>
        <a:bodyPr rtlCol="0"/>
        <a:lstStyle/>
        <a:p>
          <a:pPr rtl="0"/>
          <a:endParaRPr lang="en-US"/>
        </a:p>
      </dgm:t>
    </dgm:pt>
    <dgm:pt modelId="{15F858BE-12F3-4653-B340-0B188B98203C}">
      <dgm:prSet custT="1"/>
      <dgm:spPr/>
      <dgm:t>
        <a:bodyPr/>
        <a:lstStyle/>
        <a:p>
          <a:r>
            <a:rPr lang="es-MX" sz="1800" b="0" i="0"/>
            <a:t>Definir un modelo de gobierno de TI específico para el departamento informático de la empresa EUROGYM basado en una investigación descriptiva de los procesos y funciones que cubre dicha empresa.</a:t>
          </a:r>
          <a:endParaRPr lang="es-ES" sz="1800" b="0" noProof="0" dirty="0"/>
        </a:p>
      </dgm:t>
    </dgm:pt>
    <dgm:pt modelId="{A18FFBF8-8B7D-40D4-A330-31FF915469FD}" type="parTrans" cxnId="{DEBC30EA-F307-450A-9FE0-DE38E709B7C6}">
      <dgm:prSet/>
      <dgm:spPr/>
      <dgm:t>
        <a:bodyPr rtlCol="0"/>
        <a:lstStyle/>
        <a:p>
          <a:pPr rtl="0"/>
          <a:endParaRPr lang="es-ES" sz="1050" b="0" noProof="0" dirty="0">
            <a:solidFill>
              <a:schemeClr val="tx1">
                <a:lumMod val="75000"/>
                <a:lumOff val="25000"/>
              </a:schemeClr>
            </a:solidFill>
          </a:endParaRPr>
        </a:p>
      </dgm:t>
    </dgm:pt>
    <dgm:pt modelId="{BAF7F54C-54BB-4E32-A3BE-70FDDE1ACC7A}" type="sibTrans" cxnId="{DEBC30EA-F307-450A-9FE0-DE38E709B7C6}">
      <dgm:prSet/>
      <dgm:spPr/>
      <dgm:t>
        <a:bodyPr rtlCol="0"/>
        <a:lstStyle/>
        <a:p>
          <a:pPr rtl="0"/>
          <a:endParaRPr lang="es-ES" sz="1050" b="0" noProof="0" dirty="0">
            <a:solidFill>
              <a:schemeClr val="tx1">
                <a:lumMod val="75000"/>
                <a:lumOff val="25000"/>
              </a:schemeClr>
            </a:solidFill>
          </a:endParaRPr>
        </a:p>
      </dgm:t>
    </dgm:pt>
    <dgm:pt modelId="{18935234-F39B-4F64-9D3E-ECC198090598}">
      <dgm:prSet custT="1"/>
      <dgm:spPr/>
      <dgm:t>
        <a:bodyPr rtlCol="0"/>
        <a:lstStyle/>
        <a:p>
          <a:pPr rtl="0"/>
          <a:r>
            <a:rPr lang="es-MX" sz="1800" b="0" i="0"/>
            <a:t>Realizar una evaluación de los procesos cubiertos por la empresa, planteados dentro del contexto de la implementación de un modelo de madurez basada en las normas COBIT e ITIL</a:t>
          </a:r>
          <a:r>
            <a:rPr lang="es-MX" sz="1400" b="0" i="0"/>
            <a:t>.</a:t>
          </a:r>
          <a:endParaRPr lang="es-ES" sz="1400" b="0" noProof="0" dirty="0"/>
        </a:p>
      </dgm:t>
    </dgm:pt>
    <dgm:pt modelId="{B6CB3CF8-E647-4BD2-92CD-1EEA584C5221}" type="parTrans" cxnId="{91D2593C-7D74-43E8-BC24-122A9C83402E}">
      <dgm:prSet/>
      <dgm:spPr/>
      <dgm:t>
        <a:bodyPr rtlCol="0"/>
        <a:lstStyle/>
        <a:p>
          <a:pPr rtl="0"/>
          <a:endParaRPr lang="es-ES" sz="1050" b="0" noProof="0" dirty="0">
            <a:solidFill>
              <a:schemeClr val="tx1">
                <a:lumMod val="75000"/>
                <a:lumOff val="25000"/>
              </a:schemeClr>
            </a:solidFill>
          </a:endParaRPr>
        </a:p>
      </dgm:t>
    </dgm:pt>
    <dgm:pt modelId="{A80C0A60-9866-4750-AF50-82E6D30D27C4}" type="sibTrans" cxnId="{91D2593C-7D74-43E8-BC24-122A9C83402E}">
      <dgm:prSet/>
      <dgm:spPr/>
      <dgm:t>
        <a:bodyPr rtlCol="0"/>
        <a:lstStyle/>
        <a:p>
          <a:pPr rtl="0"/>
          <a:endParaRPr lang="es-ES" sz="1050" b="0" noProof="0" dirty="0">
            <a:solidFill>
              <a:schemeClr val="tx1">
                <a:lumMod val="75000"/>
                <a:lumOff val="25000"/>
              </a:schemeClr>
            </a:solidFill>
          </a:endParaRPr>
        </a:p>
      </dgm:t>
    </dgm:pt>
    <dgm:pt modelId="{3CA3A262-78E2-46B9-86B9-EC5A18FB14DE}">
      <dgm:prSet custT="1"/>
      <dgm:spPr/>
      <dgm:t>
        <a:bodyPr rtlCol="0"/>
        <a:lstStyle/>
        <a:p>
          <a:pPr rtl="0"/>
          <a:r>
            <a:rPr lang="es-MX" sz="1800" b="0" i="0"/>
            <a:t>Elaborar un cronograma de la implementación a desarrollar en el proyecto haciendo énfasis a la fase de ejecución, implementación y la fase de las pruebas realizadas.</a:t>
          </a:r>
          <a:endParaRPr lang="es-ES" sz="1800" b="0" noProof="0" dirty="0"/>
        </a:p>
      </dgm:t>
    </dgm:pt>
    <dgm:pt modelId="{6BBE6B70-7535-4543-9D22-9A5FD3AA825E}" type="parTrans" cxnId="{DA22B488-0463-414F-B875-46191CF8188F}">
      <dgm:prSet/>
      <dgm:spPr/>
      <dgm:t>
        <a:bodyPr rtlCol="0"/>
        <a:lstStyle/>
        <a:p>
          <a:pPr rtl="0"/>
          <a:endParaRPr lang="es-ES" sz="1050" b="0" noProof="0" dirty="0">
            <a:solidFill>
              <a:schemeClr val="tx1">
                <a:lumMod val="75000"/>
                <a:lumOff val="25000"/>
              </a:schemeClr>
            </a:solidFill>
          </a:endParaRPr>
        </a:p>
      </dgm:t>
    </dgm:pt>
    <dgm:pt modelId="{B3A5339B-3B69-46DF-810A-B2517955555D}" type="sibTrans" cxnId="{DA22B488-0463-414F-B875-46191CF8188F}">
      <dgm:prSet/>
      <dgm:spPr/>
      <dgm:t>
        <a:bodyPr rtlCol="0"/>
        <a:lstStyle/>
        <a:p>
          <a:pPr rtl="0"/>
          <a:endParaRPr lang="es-ES" sz="1050" b="0" noProof="0" dirty="0">
            <a:solidFill>
              <a:schemeClr val="tx1">
                <a:lumMod val="75000"/>
                <a:lumOff val="25000"/>
              </a:schemeClr>
            </a:solidFill>
          </a:endParaRPr>
        </a:p>
      </dgm:t>
    </dgm:pt>
    <dgm:pt modelId="{52BAA77B-C6FA-CB4B-838B-9FFE5D282065}" type="pres">
      <dgm:prSet presAssocID="{64F98948-3320-4B7F-80FB-AB1137B5078B}" presName="Name0" presStyleCnt="0">
        <dgm:presLayoutVars>
          <dgm:dir/>
          <dgm:resizeHandles val="exact"/>
        </dgm:presLayoutVars>
      </dgm:prSet>
      <dgm:spPr/>
    </dgm:pt>
    <dgm:pt modelId="{9C40E17B-9450-7742-BC2D-E5219F2ECB22}" type="pres">
      <dgm:prSet presAssocID="{15F858BE-12F3-4653-B340-0B188B98203C}" presName="Name5" presStyleLbl="vennNode1" presStyleIdx="0" presStyleCnt="3">
        <dgm:presLayoutVars>
          <dgm:bulletEnabled val="1"/>
        </dgm:presLayoutVars>
      </dgm:prSet>
      <dgm:spPr/>
    </dgm:pt>
    <dgm:pt modelId="{03B16FE9-38F5-3147-92DC-ED3738B175A5}" type="pres">
      <dgm:prSet presAssocID="{BAF7F54C-54BB-4E32-A3BE-70FDDE1ACC7A}" presName="space" presStyleCnt="0"/>
      <dgm:spPr/>
    </dgm:pt>
    <dgm:pt modelId="{5DEE9D32-C962-414F-8371-D3F310F6B736}" type="pres">
      <dgm:prSet presAssocID="{18935234-F39B-4F64-9D3E-ECC198090598}" presName="Name5" presStyleLbl="vennNode1" presStyleIdx="1" presStyleCnt="3">
        <dgm:presLayoutVars>
          <dgm:bulletEnabled val="1"/>
        </dgm:presLayoutVars>
      </dgm:prSet>
      <dgm:spPr/>
    </dgm:pt>
    <dgm:pt modelId="{3C4D2E5F-A3EE-D142-8612-E5DC0C39BBA4}" type="pres">
      <dgm:prSet presAssocID="{A80C0A60-9866-4750-AF50-82E6D30D27C4}" presName="space" presStyleCnt="0"/>
      <dgm:spPr/>
    </dgm:pt>
    <dgm:pt modelId="{C4F8DD03-4ECC-6140-8263-FBA3F82A527A}" type="pres">
      <dgm:prSet presAssocID="{3CA3A262-78E2-46B9-86B9-EC5A18FB14DE}" presName="Name5" presStyleLbl="vennNode1" presStyleIdx="2" presStyleCnt="3">
        <dgm:presLayoutVars>
          <dgm:bulletEnabled val="1"/>
        </dgm:presLayoutVars>
      </dgm:prSet>
      <dgm:spPr/>
    </dgm:pt>
  </dgm:ptLst>
  <dgm:cxnLst>
    <dgm:cxn modelId="{E0DEED2D-7B1B-E849-BD91-33F3B2FCF0D3}" type="presOf" srcId="{3CA3A262-78E2-46B9-86B9-EC5A18FB14DE}" destId="{C4F8DD03-4ECC-6140-8263-FBA3F82A527A}" srcOrd="0" destOrd="0" presId="urn:microsoft.com/office/officeart/2005/8/layout/venn3"/>
    <dgm:cxn modelId="{71045C35-E4CA-7248-A1BF-29A64ED88ABA}" type="presOf" srcId="{64F98948-3320-4B7F-80FB-AB1137B5078B}" destId="{52BAA77B-C6FA-CB4B-838B-9FFE5D282065}" srcOrd="0" destOrd="0" presId="urn:microsoft.com/office/officeart/2005/8/layout/venn3"/>
    <dgm:cxn modelId="{91D2593C-7D74-43E8-BC24-122A9C83402E}" srcId="{64F98948-3320-4B7F-80FB-AB1137B5078B}" destId="{18935234-F39B-4F64-9D3E-ECC198090598}" srcOrd="1" destOrd="0" parTransId="{B6CB3CF8-E647-4BD2-92CD-1EEA584C5221}" sibTransId="{A80C0A60-9866-4750-AF50-82E6D30D27C4}"/>
    <dgm:cxn modelId="{02D65347-532C-1A47-A4B4-83CF4D5B8AD7}" type="presOf" srcId="{15F858BE-12F3-4653-B340-0B188B98203C}" destId="{9C40E17B-9450-7742-BC2D-E5219F2ECB22}" srcOrd="0" destOrd="0" presId="urn:microsoft.com/office/officeart/2005/8/layout/venn3"/>
    <dgm:cxn modelId="{6F0D9A47-681A-2641-99D2-0B20F0B34241}" type="presOf" srcId="{18935234-F39B-4F64-9D3E-ECC198090598}" destId="{5DEE9D32-C962-414F-8371-D3F310F6B736}" srcOrd="0" destOrd="0" presId="urn:microsoft.com/office/officeart/2005/8/layout/venn3"/>
    <dgm:cxn modelId="{DA22B488-0463-414F-B875-46191CF8188F}" srcId="{64F98948-3320-4B7F-80FB-AB1137B5078B}" destId="{3CA3A262-78E2-46B9-86B9-EC5A18FB14DE}" srcOrd="2" destOrd="0" parTransId="{6BBE6B70-7535-4543-9D22-9A5FD3AA825E}" sibTransId="{B3A5339B-3B69-46DF-810A-B2517955555D}"/>
    <dgm:cxn modelId="{DEBC30EA-F307-450A-9FE0-DE38E709B7C6}" srcId="{64F98948-3320-4B7F-80FB-AB1137B5078B}" destId="{15F858BE-12F3-4653-B340-0B188B98203C}" srcOrd="0" destOrd="0" parTransId="{A18FFBF8-8B7D-40D4-A330-31FF915469FD}" sibTransId="{BAF7F54C-54BB-4E32-A3BE-70FDDE1ACC7A}"/>
    <dgm:cxn modelId="{98D87B17-55AC-384A-80D4-808C7319C859}" type="presParOf" srcId="{52BAA77B-C6FA-CB4B-838B-9FFE5D282065}" destId="{9C40E17B-9450-7742-BC2D-E5219F2ECB22}" srcOrd="0" destOrd="0" presId="urn:microsoft.com/office/officeart/2005/8/layout/venn3"/>
    <dgm:cxn modelId="{8B72A41C-73F6-C749-B10F-A6BAFC4652D2}" type="presParOf" srcId="{52BAA77B-C6FA-CB4B-838B-9FFE5D282065}" destId="{03B16FE9-38F5-3147-92DC-ED3738B175A5}" srcOrd="1" destOrd="0" presId="urn:microsoft.com/office/officeart/2005/8/layout/venn3"/>
    <dgm:cxn modelId="{81E1F023-A3E2-D248-8E23-4D2148367C14}" type="presParOf" srcId="{52BAA77B-C6FA-CB4B-838B-9FFE5D282065}" destId="{5DEE9D32-C962-414F-8371-D3F310F6B736}" srcOrd="2" destOrd="0" presId="urn:microsoft.com/office/officeart/2005/8/layout/venn3"/>
    <dgm:cxn modelId="{A2B9711C-7B84-3C47-8FF2-3246E9110BCD}" type="presParOf" srcId="{52BAA77B-C6FA-CB4B-838B-9FFE5D282065}" destId="{3C4D2E5F-A3EE-D142-8612-E5DC0C39BBA4}" srcOrd="3" destOrd="0" presId="urn:microsoft.com/office/officeart/2005/8/layout/venn3"/>
    <dgm:cxn modelId="{093D63C4-FB7A-784A-8725-07BA4BD78D82}" type="presParOf" srcId="{52BAA77B-C6FA-CB4B-838B-9FFE5D282065}" destId="{C4F8DD03-4ECC-6140-8263-FBA3F82A527A}"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74CEB0-D216-4DB4-A402-06704713CD61}" type="doc">
      <dgm:prSet loTypeId="urn:microsoft.com/office/officeart/2008/layout/PictureStrips" loCatId="list" qsTypeId="urn:microsoft.com/office/officeart/2005/8/quickstyle/3d1" qsCatId="3D" csTypeId="urn:microsoft.com/office/officeart/2005/8/colors/colorful1" csCatId="colorful" phldr="1"/>
      <dgm:spPr/>
      <dgm:t>
        <a:bodyPr/>
        <a:lstStyle/>
        <a:p>
          <a:endParaRPr lang="es-MX"/>
        </a:p>
      </dgm:t>
    </dgm:pt>
    <dgm:pt modelId="{69CA8783-7894-4E1F-8D4E-23B7B9BD8377}">
      <dgm:prSet phldrT="[Texto]" custT="1"/>
      <dgm:spPr/>
      <dgm:t>
        <a:bodyPr/>
        <a:lstStyle/>
        <a:p>
          <a:r>
            <a:rPr lang="es-MX" sz="2000" b="0" cap="none" spc="0" dirty="0">
              <a:ln w="3175">
                <a:solidFill>
                  <a:schemeClr val="tx1"/>
                </a:solidFill>
              </a:ln>
              <a:solidFill>
                <a:schemeClr val="tx1"/>
              </a:solidFill>
              <a:effectLst>
                <a:outerShdw blurRad="38100" dist="19050" dir="2700000" algn="tl" rotWithShape="0">
                  <a:schemeClr val="dk1">
                    <a:alpha val="40000"/>
                  </a:schemeClr>
                </a:outerShdw>
              </a:effectLst>
            </a:rPr>
            <a:t>Gestionado.</a:t>
          </a:r>
        </a:p>
      </dgm:t>
    </dgm:pt>
    <dgm:pt modelId="{F0F46F02-1536-43CB-A3FC-7050BE7D7BCD}" type="parTrans" cxnId="{084A87C8-F2B2-4854-81C8-88665A444A17}">
      <dgm:prSet/>
      <dgm:spPr/>
      <dgm:t>
        <a:bodyPr/>
        <a:lstStyle/>
        <a:p>
          <a:endParaRPr lang="es-MX" sz="1200"/>
        </a:p>
      </dgm:t>
    </dgm:pt>
    <dgm:pt modelId="{31EC04C0-1EA9-4646-AF0D-083520DBB1F3}" type="sibTrans" cxnId="{084A87C8-F2B2-4854-81C8-88665A444A17}">
      <dgm:prSet/>
      <dgm:spPr/>
      <dgm:t>
        <a:bodyPr/>
        <a:lstStyle/>
        <a:p>
          <a:endParaRPr lang="es-MX" sz="1200"/>
        </a:p>
      </dgm:t>
    </dgm:pt>
    <dgm:pt modelId="{ACF32C05-E69B-4203-AA70-F954CB241EB5}">
      <dgm:prSet phldrT="[Texto]" custT="1"/>
      <dgm:spPr/>
      <dgm:t>
        <a:bodyPr/>
        <a:lstStyle/>
        <a:p>
          <a:r>
            <a:rPr lang="es-MX" sz="2000" b="0" cap="none" spc="0" dirty="0">
              <a:ln w="3175">
                <a:solidFill>
                  <a:schemeClr val="tx1"/>
                </a:solidFill>
              </a:ln>
              <a:solidFill>
                <a:schemeClr val="tx1"/>
              </a:solidFill>
              <a:effectLst>
                <a:outerShdw blurRad="38100" dist="19050" dir="2700000" algn="tl" rotWithShape="0">
                  <a:schemeClr val="dk1">
                    <a:alpha val="40000"/>
                  </a:schemeClr>
                </a:outerShdw>
              </a:effectLst>
            </a:rPr>
            <a:t>Definido.</a:t>
          </a:r>
        </a:p>
      </dgm:t>
    </dgm:pt>
    <dgm:pt modelId="{DD343CCD-1545-42E8-8B8F-921C7D5A0B45}" type="parTrans" cxnId="{1CA14364-6F6F-479D-A50D-8D2BA227745F}">
      <dgm:prSet/>
      <dgm:spPr/>
      <dgm:t>
        <a:bodyPr/>
        <a:lstStyle/>
        <a:p>
          <a:endParaRPr lang="es-MX" sz="1200"/>
        </a:p>
      </dgm:t>
    </dgm:pt>
    <dgm:pt modelId="{65FA10BF-AAC3-4289-92B3-D86426772E31}" type="sibTrans" cxnId="{1CA14364-6F6F-479D-A50D-8D2BA227745F}">
      <dgm:prSet/>
      <dgm:spPr/>
      <dgm:t>
        <a:bodyPr/>
        <a:lstStyle/>
        <a:p>
          <a:endParaRPr lang="es-MX" sz="1200"/>
        </a:p>
      </dgm:t>
    </dgm:pt>
    <dgm:pt modelId="{9248D7BB-A371-4D73-9C84-E115437987CE}">
      <dgm:prSet custT="1"/>
      <dgm:spPr/>
      <dgm:t>
        <a:bodyPr/>
        <a:lstStyle/>
        <a:p>
          <a:r>
            <a:rPr lang="es-MX" sz="2000" b="0" cap="none" spc="0" dirty="0">
              <a:ln w="3175">
                <a:solidFill>
                  <a:schemeClr val="tx1"/>
                </a:solidFill>
              </a:ln>
              <a:solidFill>
                <a:schemeClr val="tx1"/>
              </a:solidFill>
              <a:effectLst>
                <a:outerShdw blurRad="38100" dist="19050" dir="2700000" algn="tl" rotWithShape="0">
                  <a:schemeClr val="dk1">
                    <a:alpha val="40000"/>
                  </a:schemeClr>
                </a:outerShdw>
              </a:effectLst>
            </a:rPr>
            <a:t>Gestionado Cuantitativamente.</a:t>
          </a:r>
        </a:p>
      </dgm:t>
    </dgm:pt>
    <dgm:pt modelId="{E98A5A74-46F5-4B01-ADE6-9367F1129A40}" type="parTrans" cxnId="{0DA8BD02-E5C9-4081-A2AC-C5280C5352D0}">
      <dgm:prSet/>
      <dgm:spPr/>
      <dgm:t>
        <a:bodyPr/>
        <a:lstStyle/>
        <a:p>
          <a:endParaRPr lang="es-MX" sz="1200"/>
        </a:p>
      </dgm:t>
    </dgm:pt>
    <dgm:pt modelId="{54BA3C49-C3DB-4985-BB44-5D5FC9EED604}" type="sibTrans" cxnId="{0DA8BD02-E5C9-4081-A2AC-C5280C5352D0}">
      <dgm:prSet/>
      <dgm:spPr/>
      <dgm:t>
        <a:bodyPr/>
        <a:lstStyle/>
        <a:p>
          <a:endParaRPr lang="es-MX" sz="1200"/>
        </a:p>
      </dgm:t>
    </dgm:pt>
    <dgm:pt modelId="{8B217695-6E09-4C33-A8B4-C0B31FD56E18}">
      <dgm:prSet custT="1"/>
      <dgm:spPr/>
      <dgm:t>
        <a:bodyPr/>
        <a:lstStyle/>
        <a:p>
          <a:r>
            <a:rPr lang="es-MX" sz="2000" b="0" cap="none" spc="0" dirty="0">
              <a:ln w="3175">
                <a:solidFill>
                  <a:schemeClr val="tx1"/>
                </a:solidFill>
              </a:ln>
              <a:solidFill>
                <a:schemeClr val="tx1"/>
              </a:solidFill>
              <a:effectLst>
                <a:outerShdw blurRad="38100" dist="19050" dir="2700000" algn="tl" rotWithShape="0">
                  <a:schemeClr val="dk1">
                    <a:alpha val="40000"/>
                  </a:schemeClr>
                </a:outerShdw>
              </a:effectLst>
            </a:rPr>
            <a:t>Optimizar</a:t>
          </a:r>
        </a:p>
      </dgm:t>
    </dgm:pt>
    <dgm:pt modelId="{190BAB9F-5B56-4379-A0C5-7346A482C1F5}" type="parTrans" cxnId="{C9FE199A-B77A-4762-B7F9-FE7A92BEDE04}">
      <dgm:prSet/>
      <dgm:spPr/>
      <dgm:t>
        <a:bodyPr/>
        <a:lstStyle/>
        <a:p>
          <a:endParaRPr lang="es-MX" sz="1200"/>
        </a:p>
      </dgm:t>
    </dgm:pt>
    <dgm:pt modelId="{308C1E70-8179-45F6-8F21-59CCD970DB26}" type="sibTrans" cxnId="{C9FE199A-B77A-4762-B7F9-FE7A92BEDE04}">
      <dgm:prSet/>
      <dgm:spPr/>
      <dgm:t>
        <a:bodyPr/>
        <a:lstStyle/>
        <a:p>
          <a:endParaRPr lang="es-MX" sz="1200"/>
        </a:p>
      </dgm:t>
    </dgm:pt>
    <dgm:pt modelId="{C6113A7E-C1FE-41A9-9FE1-CC143C015AC3}" type="pres">
      <dgm:prSet presAssocID="{BE74CEB0-D216-4DB4-A402-06704713CD61}" presName="Name0" presStyleCnt="0">
        <dgm:presLayoutVars>
          <dgm:dir/>
          <dgm:resizeHandles val="exact"/>
        </dgm:presLayoutVars>
      </dgm:prSet>
      <dgm:spPr/>
    </dgm:pt>
    <dgm:pt modelId="{B781171B-E84A-4F80-8F5B-A1F625CB224F}" type="pres">
      <dgm:prSet presAssocID="{69CA8783-7894-4E1F-8D4E-23B7B9BD8377}" presName="composite" presStyleCnt="0"/>
      <dgm:spPr/>
    </dgm:pt>
    <dgm:pt modelId="{E3D04D38-B1EA-4CBE-B494-00696B96FBF8}" type="pres">
      <dgm:prSet presAssocID="{69CA8783-7894-4E1F-8D4E-23B7B9BD8377}" presName="rect1" presStyleLbl="trAlignAcc1" presStyleIdx="0" presStyleCnt="4">
        <dgm:presLayoutVars>
          <dgm:bulletEnabled val="1"/>
        </dgm:presLayoutVars>
      </dgm:prSet>
      <dgm:spPr/>
    </dgm:pt>
    <dgm:pt modelId="{357219E0-3AE3-4C27-A482-6F4F54E1312B}" type="pres">
      <dgm:prSet presAssocID="{69CA8783-7894-4E1F-8D4E-23B7B9BD8377}" presName="rect2" presStyleLbl="fgImgPlace1" presStyleIdx="0" presStyleCnt="4"/>
      <dgm:spPr>
        <a:blipFill rotWithShape="1">
          <a:blip xmlns:r="http://schemas.openxmlformats.org/officeDocument/2006/relationships" r:embed="rId1"/>
          <a:srcRect/>
          <a:stretch>
            <a:fillRect l="-93000" r="-93000"/>
          </a:stretch>
        </a:blipFill>
      </dgm:spPr>
    </dgm:pt>
    <dgm:pt modelId="{3541F49B-3768-45F5-95FA-E2FC70D7F7C1}" type="pres">
      <dgm:prSet presAssocID="{31EC04C0-1EA9-4646-AF0D-083520DBB1F3}" presName="sibTrans" presStyleCnt="0"/>
      <dgm:spPr/>
    </dgm:pt>
    <dgm:pt modelId="{081AAF4C-B4E3-48B6-8902-79F6AD081E92}" type="pres">
      <dgm:prSet presAssocID="{9248D7BB-A371-4D73-9C84-E115437987CE}" presName="composite" presStyleCnt="0"/>
      <dgm:spPr/>
    </dgm:pt>
    <dgm:pt modelId="{2ED5EDCD-1ECF-4C0E-8F62-CEBEC5734109}" type="pres">
      <dgm:prSet presAssocID="{9248D7BB-A371-4D73-9C84-E115437987CE}" presName="rect1" presStyleLbl="trAlignAcc1" presStyleIdx="1" presStyleCnt="4">
        <dgm:presLayoutVars>
          <dgm:bulletEnabled val="1"/>
        </dgm:presLayoutVars>
      </dgm:prSet>
      <dgm:spPr/>
    </dgm:pt>
    <dgm:pt modelId="{1310671A-2427-4F71-BEA7-624E8C35E355}" type="pres">
      <dgm:prSet presAssocID="{9248D7BB-A371-4D73-9C84-E115437987CE}" presName="rect2" presStyleLbl="fgImgPlace1" presStyleIdx="1" presStyleCnt="4"/>
      <dgm:spPr>
        <a:blipFill rotWithShape="1">
          <a:blip xmlns:r="http://schemas.openxmlformats.org/officeDocument/2006/relationships" r:embed="rId2"/>
          <a:srcRect/>
          <a:stretch>
            <a:fillRect l="-138000" r="-138000"/>
          </a:stretch>
        </a:blipFill>
      </dgm:spPr>
    </dgm:pt>
    <dgm:pt modelId="{698AC0A1-1E66-462B-BBE1-EA9A13CFCB15}" type="pres">
      <dgm:prSet presAssocID="{54BA3C49-C3DB-4985-BB44-5D5FC9EED604}" presName="sibTrans" presStyleCnt="0"/>
      <dgm:spPr/>
    </dgm:pt>
    <dgm:pt modelId="{A8005500-8311-4176-98CF-DEA443A317EF}" type="pres">
      <dgm:prSet presAssocID="{ACF32C05-E69B-4203-AA70-F954CB241EB5}" presName="composite" presStyleCnt="0"/>
      <dgm:spPr/>
    </dgm:pt>
    <dgm:pt modelId="{8BD423F4-765F-44DE-8FDC-54B596685887}" type="pres">
      <dgm:prSet presAssocID="{ACF32C05-E69B-4203-AA70-F954CB241EB5}" presName="rect1" presStyleLbl="trAlignAcc1" presStyleIdx="2" presStyleCnt="4">
        <dgm:presLayoutVars>
          <dgm:bulletEnabled val="1"/>
        </dgm:presLayoutVars>
      </dgm:prSet>
      <dgm:spPr/>
    </dgm:pt>
    <dgm:pt modelId="{C403CFC9-0DE1-4F78-8047-E47DA2FBC157}" type="pres">
      <dgm:prSet presAssocID="{ACF32C05-E69B-4203-AA70-F954CB241EB5}" presName="rect2" presStyleLbl="fgImgPlace1" presStyleIdx="2" presStyleCnt="4"/>
      <dgm:spPr>
        <a:blipFill rotWithShape="1">
          <a:blip xmlns:r="http://schemas.openxmlformats.org/officeDocument/2006/relationships" r:embed="rId3"/>
          <a:srcRect/>
          <a:stretch>
            <a:fillRect l="-93000" r="-93000"/>
          </a:stretch>
        </a:blipFill>
      </dgm:spPr>
    </dgm:pt>
    <dgm:pt modelId="{66E6928B-DFA5-40A4-81F6-7428AD98E48D}" type="pres">
      <dgm:prSet presAssocID="{65FA10BF-AAC3-4289-92B3-D86426772E31}" presName="sibTrans" presStyleCnt="0"/>
      <dgm:spPr/>
    </dgm:pt>
    <dgm:pt modelId="{194845C4-CFEE-4409-B0FD-D256449CA902}" type="pres">
      <dgm:prSet presAssocID="{8B217695-6E09-4C33-A8B4-C0B31FD56E18}" presName="composite" presStyleCnt="0"/>
      <dgm:spPr/>
    </dgm:pt>
    <dgm:pt modelId="{FD68F8D8-132F-4C3E-A128-0BB906811FCF}" type="pres">
      <dgm:prSet presAssocID="{8B217695-6E09-4C33-A8B4-C0B31FD56E18}" presName="rect1" presStyleLbl="trAlignAcc1" presStyleIdx="3" presStyleCnt="4">
        <dgm:presLayoutVars>
          <dgm:bulletEnabled val="1"/>
        </dgm:presLayoutVars>
      </dgm:prSet>
      <dgm:spPr/>
    </dgm:pt>
    <dgm:pt modelId="{02BA30EA-F649-439A-95B4-1211EED1BEDF}" type="pres">
      <dgm:prSet presAssocID="{8B217695-6E09-4C33-A8B4-C0B31FD56E18}" presName="rect2" presStyleLbl="fgImgPlace1" presStyleIdx="3" presStyleCnt="4"/>
      <dgm:spPr>
        <a:blipFill rotWithShape="1">
          <a:blip xmlns:r="http://schemas.openxmlformats.org/officeDocument/2006/relationships" r:embed="rId4"/>
          <a:srcRect/>
          <a:stretch>
            <a:fillRect l="-63000" r="-63000"/>
          </a:stretch>
        </a:blipFill>
      </dgm:spPr>
    </dgm:pt>
  </dgm:ptLst>
  <dgm:cxnLst>
    <dgm:cxn modelId="{0DA8BD02-E5C9-4081-A2AC-C5280C5352D0}" srcId="{BE74CEB0-D216-4DB4-A402-06704713CD61}" destId="{9248D7BB-A371-4D73-9C84-E115437987CE}" srcOrd="1" destOrd="0" parTransId="{E98A5A74-46F5-4B01-ADE6-9367F1129A40}" sibTransId="{54BA3C49-C3DB-4985-BB44-5D5FC9EED604}"/>
    <dgm:cxn modelId="{6FB97929-E0E2-4ABA-88A7-5ACB80C1E902}" type="presOf" srcId="{69CA8783-7894-4E1F-8D4E-23B7B9BD8377}" destId="{E3D04D38-B1EA-4CBE-B494-00696B96FBF8}" srcOrd="0" destOrd="0" presId="urn:microsoft.com/office/officeart/2008/layout/PictureStrips"/>
    <dgm:cxn modelId="{0D13E440-2FE4-4F48-9BFA-4AB28E058394}" type="presOf" srcId="{ACF32C05-E69B-4203-AA70-F954CB241EB5}" destId="{8BD423F4-765F-44DE-8FDC-54B596685887}" srcOrd="0" destOrd="0" presId="urn:microsoft.com/office/officeart/2008/layout/PictureStrips"/>
    <dgm:cxn modelId="{1CA14364-6F6F-479D-A50D-8D2BA227745F}" srcId="{BE74CEB0-D216-4DB4-A402-06704713CD61}" destId="{ACF32C05-E69B-4203-AA70-F954CB241EB5}" srcOrd="2" destOrd="0" parTransId="{DD343CCD-1545-42E8-8B8F-921C7D5A0B45}" sibTransId="{65FA10BF-AAC3-4289-92B3-D86426772E31}"/>
    <dgm:cxn modelId="{C9FE199A-B77A-4762-B7F9-FE7A92BEDE04}" srcId="{BE74CEB0-D216-4DB4-A402-06704713CD61}" destId="{8B217695-6E09-4C33-A8B4-C0B31FD56E18}" srcOrd="3" destOrd="0" parTransId="{190BAB9F-5B56-4379-A0C5-7346A482C1F5}" sibTransId="{308C1E70-8179-45F6-8F21-59CCD970DB26}"/>
    <dgm:cxn modelId="{ADB0D7B7-1C20-40DD-A82D-4716ED38823E}" type="presOf" srcId="{9248D7BB-A371-4D73-9C84-E115437987CE}" destId="{2ED5EDCD-1ECF-4C0E-8F62-CEBEC5734109}" srcOrd="0" destOrd="0" presId="urn:microsoft.com/office/officeart/2008/layout/PictureStrips"/>
    <dgm:cxn modelId="{C9CFAEBA-3E64-43BC-AD14-800326CDBA4F}" type="presOf" srcId="{8B217695-6E09-4C33-A8B4-C0B31FD56E18}" destId="{FD68F8D8-132F-4C3E-A128-0BB906811FCF}" srcOrd="0" destOrd="0" presId="urn:microsoft.com/office/officeart/2008/layout/PictureStrips"/>
    <dgm:cxn modelId="{084A87C8-F2B2-4854-81C8-88665A444A17}" srcId="{BE74CEB0-D216-4DB4-A402-06704713CD61}" destId="{69CA8783-7894-4E1F-8D4E-23B7B9BD8377}" srcOrd="0" destOrd="0" parTransId="{F0F46F02-1536-43CB-A3FC-7050BE7D7BCD}" sibTransId="{31EC04C0-1EA9-4646-AF0D-083520DBB1F3}"/>
    <dgm:cxn modelId="{7CFD2AD4-B75A-4789-AC1A-E88E937508D8}" type="presOf" srcId="{BE74CEB0-D216-4DB4-A402-06704713CD61}" destId="{C6113A7E-C1FE-41A9-9FE1-CC143C015AC3}" srcOrd="0" destOrd="0" presId="urn:microsoft.com/office/officeart/2008/layout/PictureStrips"/>
    <dgm:cxn modelId="{D8DACC29-D66C-46C1-9586-0F261980B563}" type="presParOf" srcId="{C6113A7E-C1FE-41A9-9FE1-CC143C015AC3}" destId="{B781171B-E84A-4F80-8F5B-A1F625CB224F}" srcOrd="0" destOrd="0" presId="urn:microsoft.com/office/officeart/2008/layout/PictureStrips"/>
    <dgm:cxn modelId="{66379D5A-36FD-4A3A-8ED0-19309AD4359D}" type="presParOf" srcId="{B781171B-E84A-4F80-8F5B-A1F625CB224F}" destId="{E3D04D38-B1EA-4CBE-B494-00696B96FBF8}" srcOrd="0" destOrd="0" presId="urn:microsoft.com/office/officeart/2008/layout/PictureStrips"/>
    <dgm:cxn modelId="{B06D678A-C136-4ABA-9D90-0890EDEBFB56}" type="presParOf" srcId="{B781171B-E84A-4F80-8F5B-A1F625CB224F}" destId="{357219E0-3AE3-4C27-A482-6F4F54E1312B}" srcOrd="1" destOrd="0" presId="urn:microsoft.com/office/officeart/2008/layout/PictureStrips"/>
    <dgm:cxn modelId="{76474005-DE7C-4BAD-BFEE-7869B5204A1F}" type="presParOf" srcId="{C6113A7E-C1FE-41A9-9FE1-CC143C015AC3}" destId="{3541F49B-3768-45F5-95FA-E2FC70D7F7C1}" srcOrd="1" destOrd="0" presId="urn:microsoft.com/office/officeart/2008/layout/PictureStrips"/>
    <dgm:cxn modelId="{538B87A4-AB42-4824-8726-53E599570418}" type="presParOf" srcId="{C6113A7E-C1FE-41A9-9FE1-CC143C015AC3}" destId="{081AAF4C-B4E3-48B6-8902-79F6AD081E92}" srcOrd="2" destOrd="0" presId="urn:microsoft.com/office/officeart/2008/layout/PictureStrips"/>
    <dgm:cxn modelId="{640EC7C2-44C7-4AA3-9A5B-9BFA212F6060}" type="presParOf" srcId="{081AAF4C-B4E3-48B6-8902-79F6AD081E92}" destId="{2ED5EDCD-1ECF-4C0E-8F62-CEBEC5734109}" srcOrd="0" destOrd="0" presId="urn:microsoft.com/office/officeart/2008/layout/PictureStrips"/>
    <dgm:cxn modelId="{DCAF434F-9720-46FA-8384-E2D7FCA1DCE2}" type="presParOf" srcId="{081AAF4C-B4E3-48B6-8902-79F6AD081E92}" destId="{1310671A-2427-4F71-BEA7-624E8C35E355}" srcOrd="1" destOrd="0" presId="urn:microsoft.com/office/officeart/2008/layout/PictureStrips"/>
    <dgm:cxn modelId="{65E531B2-E65E-4AC7-B639-6E7BEFCBC6C5}" type="presParOf" srcId="{C6113A7E-C1FE-41A9-9FE1-CC143C015AC3}" destId="{698AC0A1-1E66-462B-BBE1-EA9A13CFCB15}" srcOrd="3" destOrd="0" presId="urn:microsoft.com/office/officeart/2008/layout/PictureStrips"/>
    <dgm:cxn modelId="{E0655EBD-96F8-4EB5-82A4-41A929C81BEB}" type="presParOf" srcId="{C6113A7E-C1FE-41A9-9FE1-CC143C015AC3}" destId="{A8005500-8311-4176-98CF-DEA443A317EF}" srcOrd="4" destOrd="0" presId="urn:microsoft.com/office/officeart/2008/layout/PictureStrips"/>
    <dgm:cxn modelId="{C121D73F-5464-4C09-BE1A-96AF51A0AD1B}" type="presParOf" srcId="{A8005500-8311-4176-98CF-DEA443A317EF}" destId="{8BD423F4-765F-44DE-8FDC-54B596685887}" srcOrd="0" destOrd="0" presId="urn:microsoft.com/office/officeart/2008/layout/PictureStrips"/>
    <dgm:cxn modelId="{95FD020E-12E4-4A4A-B865-8A028B2A65BB}" type="presParOf" srcId="{A8005500-8311-4176-98CF-DEA443A317EF}" destId="{C403CFC9-0DE1-4F78-8047-E47DA2FBC157}" srcOrd="1" destOrd="0" presId="urn:microsoft.com/office/officeart/2008/layout/PictureStrips"/>
    <dgm:cxn modelId="{DC03BC35-3DEE-4F57-B542-263C212842C5}" type="presParOf" srcId="{C6113A7E-C1FE-41A9-9FE1-CC143C015AC3}" destId="{66E6928B-DFA5-40A4-81F6-7428AD98E48D}" srcOrd="5" destOrd="0" presId="urn:microsoft.com/office/officeart/2008/layout/PictureStrips"/>
    <dgm:cxn modelId="{A4CCF881-FA55-4DB8-A5A1-82192A630F3E}" type="presParOf" srcId="{C6113A7E-C1FE-41A9-9FE1-CC143C015AC3}" destId="{194845C4-CFEE-4409-B0FD-D256449CA902}" srcOrd="6" destOrd="0" presId="urn:microsoft.com/office/officeart/2008/layout/PictureStrips"/>
    <dgm:cxn modelId="{C922D1D9-629D-48CB-AAF5-46A7E0F73753}" type="presParOf" srcId="{194845C4-CFEE-4409-B0FD-D256449CA902}" destId="{FD68F8D8-132F-4C3E-A128-0BB906811FCF}" srcOrd="0" destOrd="0" presId="urn:microsoft.com/office/officeart/2008/layout/PictureStrips"/>
    <dgm:cxn modelId="{A693BC60-84A3-47E9-93AB-98B3FAD58F47}" type="presParOf" srcId="{194845C4-CFEE-4409-B0FD-D256449CA902}" destId="{02BA30EA-F649-439A-95B4-1211EED1BED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37DF2B-DECF-44A7-8971-07475E2BCFC3}"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MX"/>
        </a:p>
      </dgm:t>
    </dgm:pt>
    <dgm:pt modelId="{C8710C11-6766-4B48-9562-4B0C7B3F28D6}">
      <dgm:prSet phldrT="[Text]" custT="1"/>
      <dgm:spPr/>
      <dgm:t>
        <a:bodyPr rtlCol="0"/>
        <a:lstStyle/>
        <a:p>
          <a:r>
            <a:rPr lang="es-ES" sz="1600" b="1" dirty="0">
              <a:solidFill>
                <a:schemeClr val="bg1"/>
              </a:solidFill>
              <a:latin typeface="+mj-lt"/>
            </a:rPr>
            <a:t>Planear:</a:t>
          </a:r>
          <a:endParaRPr lang="es-ES" sz="1200" b="1" dirty="0">
            <a:solidFill>
              <a:schemeClr val="bg1"/>
            </a:solidFill>
          </a:endParaRPr>
        </a:p>
      </dgm:t>
    </dgm:pt>
    <dgm:pt modelId="{6F9BADAF-DEBF-4CC2-B392-F7E0CD538B78}" type="parTrans" cxnId="{E28F4DE8-1F7F-4CC4-B4F7-5167A5B9E0BA}">
      <dgm:prSet/>
      <dgm:spPr/>
      <dgm:t>
        <a:bodyPr rtlCol="0"/>
        <a:lstStyle/>
        <a:p>
          <a:pPr rtl="0"/>
          <a:endParaRPr lang="es-ES"/>
        </a:p>
      </dgm:t>
    </dgm:pt>
    <dgm:pt modelId="{CEEC8625-83FA-4202-826E-84C1185A8E32}" type="sibTrans" cxnId="{E28F4DE8-1F7F-4CC4-B4F7-5167A5B9E0BA}">
      <dgm:prSet/>
      <dgm:spPr/>
      <dgm:t>
        <a:bodyPr rtlCol="0"/>
        <a:lstStyle/>
        <a:p>
          <a:pPr rtl="0"/>
          <a:endParaRPr lang="es-ES"/>
        </a:p>
      </dgm:t>
    </dgm:pt>
    <dgm:pt modelId="{8EE3C8DC-7BA8-479C-A581-E9DA099939F2}">
      <dgm:prSet phldrT="[Text]" custT="1"/>
      <dgm:spPr/>
      <dgm:t>
        <a:bodyPr rtlCol="0"/>
        <a:lstStyle/>
        <a:p>
          <a:r>
            <a:rPr lang="es-ES" sz="1600" b="1" dirty="0">
              <a:solidFill>
                <a:schemeClr val="bg1"/>
              </a:solidFill>
              <a:latin typeface="+mj-lt"/>
            </a:rPr>
            <a:t>Hacer:</a:t>
          </a:r>
          <a:endParaRPr lang="es-ES" sz="1800" b="1" dirty="0">
            <a:solidFill>
              <a:schemeClr val="bg1"/>
            </a:solidFill>
          </a:endParaRPr>
        </a:p>
      </dgm:t>
    </dgm:pt>
    <dgm:pt modelId="{60ABFDD0-D409-4824-8102-DEA984738144}" type="parTrans" cxnId="{6E8797D1-3A1C-4879-9FDC-A7D2EC6197EA}">
      <dgm:prSet/>
      <dgm:spPr/>
      <dgm:t>
        <a:bodyPr rtlCol="0"/>
        <a:lstStyle/>
        <a:p>
          <a:pPr rtl="0"/>
          <a:endParaRPr lang="es-ES"/>
        </a:p>
      </dgm:t>
    </dgm:pt>
    <dgm:pt modelId="{DAC4EAD7-53AC-40F0-BA2F-8B2633CEAE11}" type="sibTrans" cxnId="{6E8797D1-3A1C-4879-9FDC-A7D2EC6197EA}">
      <dgm:prSet/>
      <dgm:spPr/>
      <dgm:t>
        <a:bodyPr rtlCol="0"/>
        <a:lstStyle/>
        <a:p>
          <a:pPr rtl="0"/>
          <a:endParaRPr lang="es-ES"/>
        </a:p>
      </dgm:t>
    </dgm:pt>
    <dgm:pt modelId="{8865AC6C-44E0-4174-AB02-044A78D94DE3}">
      <dgm:prSet phldrT="[Text]" custT="1"/>
      <dgm:spPr/>
      <dgm:t>
        <a:bodyPr rtlCol="0"/>
        <a:lstStyle/>
        <a:p>
          <a:r>
            <a:rPr lang="es-ES" sz="1600" b="1" dirty="0">
              <a:solidFill>
                <a:schemeClr val="bg1"/>
              </a:solidFill>
              <a:latin typeface="+mj-lt"/>
            </a:rPr>
            <a:t>Verificar</a:t>
          </a:r>
          <a:endParaRPr lang="es-ES" sz="1800" b="1" dirty="0">
            <a:solidFill>
              <a:schemeClr val="bg1"/>
            </a:solidFill>
          </a:endParaRPr>
        </a:p>
      </dgm:t>
    </dgm:pt>
    <dgm:pt modelId="{3FF598BD-2671-4ECB-AD79-D0E600EEC84F}" type="parTrans" cxnId="{E5875C5E-8817-4707-AA33-E7DDCAC19481}">
      <dgm:prSet/>
      <dgm:spPr/>
      <dgm:t>
        <a:bodyPr rtlCol="0"/>
        <a:lstStyle/>
        <a:p>
          <a:pPr rtl="0"/>
          <a:endParaRPr lang="es-ES"/>
        </a:p>
      </dgm:t>
    </dgm:pt>
    <dgm:pt modelId="{258DC239-2C60-44C0-830B-87DE5EB56A01}" type="sibTrans" cxnId="{E5875C5E-8817-4707-AA33-E7DDCAC19481}">
      <dgm:prSet/>
      <dgm:spPr/>
      <dgm:t>
        <a:bodyPr rtlCol="0"/>
        <a:lstStyle/>
        <a:p>
          <a:pPr rtl="0"/>
          <a:endParaRPr lang="es-ES"/>
        </a:p>
      </dgm:t>
    </dgm:pt>
    <dgm:pt modelId="{77DB3628-531F-4E30-ABFE-54B353D9BE41}">
      <dgm:prSet phldrT="[Text]" custT="1"/>
      <dgm:spPr/>
      <dgm:t>
        <a:bodyPr rtlCol="0"/>
        <a:lstStyle/>
        <a:p>
          <a:r>
            <a:rPr lang="es-MX" sz="1800" b="0" dirty="0">
              <a:latin typeface="+mj-lt"/>
            </a:rPr>
            <a:t> Se deben buscar a mejorar dentro de la organización y alinearlos con los objetivos y el alcance de esta.</a:t>
          </a:r>
          <a:endParaRPr lang="es-ES" sz="1400" dirty="0"/>
        </a:p>
      </dgm:t>
    </dgm:pt>
    <dgm:pt modelId="{EB35DA1E-328E-4103-BB0C-03757F322BC4}" type="parTrans" cxnId="{89473077-340C-43D5-AD13-CAF87FC30F2A}">
      <dgm:prSet/>
      <dgm:spPr/>
      <dgm:t>
        <a:bodyPr/>
        <a:lstStyle/>
        <a:p>
          <a:endParaRPr lang="es-MX"/>
        </a:p>
      </dgm:t>
    </dgm:pt>
    <dgm:pt modelId="{A2BF3F83-9E80-47EF-B16B-8BE85F0CBA47}" type="sibTrans" cxnId="{89473077-340C-43D5-AD13-CAF87FC30F2A}">
      <dgm:prSet/>
      <dgm:spPr/>
      <dgm:t>
        <a:bodyPr/>
        <a:lstStyle/>
        <a:p>
          <a:endParaRPr lang="es-MX"/>
        </a:p>
      </dgm:t>
    </dgm:pt>
    <dgm:pt modelId="{04632773-987C-4F42-8B5D-5C6C628F5DF2}">
      <dgm:prSet phldrT="[Text]" custT="1"/>
      <dgm:spPr/>
      <dgm:t>
        <a:bodyPr rtlCol="0"/>
        <a:lstStyle/>
        <a:p>
          <a:r>
            <a:rPr lang="es-MX" sz="1800" b="0" dirty="0">
              <a:latin typeface="+mj-lt"/>
            </a:rPr>
            <a:t>Se implementan las mejoras antes encontradas para obtener avances, sin embargo, estas deben ser puestas a pruebas antes de ser usadas oficialmente dentro de la institución</a:t>
          </a:r>
          <a:endParaRPr lang="es-ES" sz="2000" dirty="0"/>
        </a:p>
      </dgm:t>
    </dgm:pt>
    <dgm:pt modelId="{6BEE9980-1947-4764-B90D-E9EE60967A43}" type="parTrans" cxnId="{D83EBB47-AA9A-42FD-BDCD-6CE8D21BF4E1}">
      <dgm:prSet/>
      <dgm:spPr/>
      <dgm:t>
        <a:bodyPr/>
        <a:lstStyle/>
        <a:p>
          <a:endParaRPr lang="es-MX"/>
        </a:p>
      </dgm:t>
    </dgm:pt>
    <dgm:pt modelId="{8B74FD7F-12A0-4FBC-B683-47ED619598F9}" type="sibTrans" cxnId="{D83EBB47-AA9A-42FD-BDCD-6CE8D21BF4E1}">
      <dgm:prSet/>
      <dgm:spPr/>
      <dgm:t>
        <a:bodyPr/>
        <a:lstStyle/>
        <a:p>
          <a:endParaRPr lang="es-MX"/>
        </a:p>
      </dgm:t>
    </dgm:pt>
    <dgm:pt modelId="{97477D9F-BCCE-4A99-AE35-5A4FE8A73E3A}">
      <dgm:prSet phldrT="[Text]" custT="1"/>
      <dgm:spPr/>
      <dgm:t>
        <a:bodyPr rtlCol="0"/>
        <a:lstStyle/>
        <a:p>
          <a:r>
            <a:rPr lang="es-MX" sz="1800" dirty="0">
              <a:latin typeface="+mj-lt"/>
            </a:rPr>
            <a:t>Cuando se hayan hecho las respectivas implementaciones de mejoras, se debe verificar que estas están funcionando correctamente dentro de la  8 institución.</a:t>
          </a:r>
          <a:endParaRPr lang="es-ES" sz="1800" dirty="0">
            <a:latin typeface="+mj-lt"/>
          </a:endParaRPr>
        </a:p>
      </dgm:t>
    </dgm:pt>
    <dgm:pt modelId="{8614ACF2-35BD-4A0A-8281-566815BCD1EF}" type="parTrans" cxnId="{0B62D60F-330E-4D7B-8B9A-6B2468C8A4D1}">
      <dgm:prSet/>
      <dgm:spPr/>
      <dgm:t>
        <a:bodyPr/>
        <a:lstStyle/>
        <a:p>
          <a:endParaRPr lang="es-MX"/>
        </a:p>
      </dgm:t>
    </dgm:pt>
    <dgm:pt modelId="{42586FF0-CA32-44AB-B4EA-0570B65176CD}" type="sibTrans" cxnId="{0B62D60F-330E-4D7B-8B9A-6B2468C8A4D1}">
      <dgm:prSet/>
      <dgm:spPr/>
      <dgm:t>
        <a:bodyPr/>
        <a:lstStyle/>
        <a:p>
          <a:endParaRPr lang="es-MX"/>
        </a:p>
      </dgm:t>
    </dgm:pt>
    <dgm:pt modelId="{D2B25C61-4D65-4601-AAFB-E941EBF85D2D}">
      <dgm:prSet phldrT="[Text]" custT="1"/>
      <dgm:spPr/>
      <dgm:t>
        <a:bodyPr rtlCol="0"/>
        <a:lstStyle/>
        <a:p>
          <a:r>
            <a:rPr lang="es-ES" sz="1800" b="1" dirty="0">
              <a:solidFill>
                <a:schemeClr val="bg1"/>
              </a:solidFill>
            </a:rPr>
            <a:t>Actuar</a:t>
          </a:r>
        </a:p>
      </dgm:t>
    </dgm:pt>
    <dgm:pt modelId="{9BDD302D-1461-4FBD-9513-0AFC19C8B86B}" type="parTrans" cxnId="{3C49880C-1539-4E13-B24B-F08443C10516}">
      <dgm:prSet/>
      <dgm:spPr/>
      <dgm:t>
        <a:bodyPr/>
        <a:lstStyle/>
        <a:p>
          <a:endParaRPr lang="es-MX"/>
        </a:p>
      </dgm:t>
    </dgm:pt>
    <dgm:pt modelId="{FEFDA807-D92B-4944-BC96-8F6A3EABC47F}" type="sibTrans" cxnId="{3C49880C-1539-4E13-B24B-F08443C10516}">
      <dgm:prSet/>
      <dgm:spPr/>
      <dgm:t>
        <a:bodyPr/>
        <a:lstStyle/>
        <a:p>
          <a:endParaRPr lang="es-MX"/>
        </a:p>
      </dgm:t>
    </dgm:pt>
    <dgm:pt modelId="{3708F3BB-DB26-45C8-9A6C-1D6538845F1E}">
      <dgm:prSet phldrT="[Text]" custT="1"/>
      <dgm:spPr/>
      <dgm:t>
        <a:bodyPr rtlCol="0"/>
        <a:lstStyle/>
        <a:p>
          <a:r>
            <a:rPr lang="es-MX" sz="1800" dirty="0">
              <a:latin typeface="+mj-lt"/>
            </a:rPr>
            <a:t>Responsable de aclarar a los promotores cualquier duda relacionada con la CP, recibirá todas las solicitudes, las evaluará y elevará una propuesta de priorización al Equipo de Gobierno.</a:t>
          </a:r>
          <a:endParaRPr lang="es-ES" sz="1800" dirty="0">
            <a:latin typeface="+mj-lt"/>
          </a:endParaRPr>
        </a:p>
      </dgm:t>
    </dgm:pt>
    <dgm:pt modelId="{2102E058-06B8-4EBD-8F53-CDF74CD4D241}" type="parTrans" cxnId="{8BB37713-B929-4597-83C4-EDC60A6FE1EF}">
      <dgm:prSet/>
      <dgm:spPr/>
      <dgm:t>
        <a:bodyPr/>
        <a:lstStyle/>
        <a:p>
          <a:endParaRPr lang="es-MX"/>
        </a:p>
      </dgm:t>
    </dgm:pt>
    <dgm:pt modelId="{7794B491-DFD9-4446-B911-74D3CEAB4E66}" type="sibTrans" cxnId="{8BB37713-B929-4597-83C4-EDC60A6FE1EF}">
      <dgm:prSet/>
      <dgm:spPr/>
      <dgm:t>
        <a:bodyPr/>
        <a:lstStyle/>
        <a:p>
          <a:endParaRPr lang="es-MX"/>
        </a:p>
      </dgm:t>
    </dgm:pt>
    <dgm:pt modelId="{15D8764B-F940-405B-925E-1830DB0BD6C9}" type="pres">
      <dgm:prSet presAssocID="{3137DF2B-DECF-44A7-8971-07475E2BCFC3}" presName="linear" presStyleCnt="0">
        <dgm:presLayoutVars>
          <dgm:animLvl val="lvl"/>
          <dgm:resizeHandles val="exact"/>
        </dgm:presLayoutVars>
      </dgm:prSet>
      <dgm:spPr/>
    </dgm:pt>
    <dgm:pt modelId="{A8219569-8543-4670-AA7A-79009694E4C4}" type="pres">
      <dgm:prSet presAssocID="{C8710C11-6766-4B48-9562-4B0C7B3F28D6}" presName="parentText" presStyleLbl="node1" presStyleIdx="0" presStyleCnt="4" custScaleY="52365" custLinFactY="-16382" custLinFactNeighborX="0" custLinFactNeighborY="-100000">
        <dgm:presLayoutVars>
          <dgm:chMax val="0"/>
          <dgm:bulletEnabled val="1"/>
        </dgm:presLayoutVars>
      </dgm:prSet>
      <dgm:spPr/>
    </dgm:pt>
    <dgm:pt modelId="{1D79DE5C-1724-43E9-AD3A-534F7C88247A}" type="pres">
      <dgm:prSet presAssocID="{C8710C11-6766-4B48-9562-4B0C7B3F28D6}" presName="childText" presStyleLbl="revTx" presStyleIdx="0" presStyleCnt="4" custLinFactNeighborY="1411">
        <dgm:presLayoutVars>
          <dgm:bulletEnabled val="1"/>
        </dgm:presLayoutVars>
      </dgm:prSet>
      <dgm:spPr/>
    </dgm:pt>
    <dgm:pt modelId="{516D9B51-CDE1-4658-B082-E400DB6C1AEA}" type="pres">
      <dgm:prSet presAssocID="{8EE3C8DC-7BA8-479C-A581-E9DA099939F2}" presName="parentText" presStyleLbl="node1" presStyleIdx="1" presStyleCnt="4" custScaleY="53549" custLinFactNeighborX="-123" custLinFactNeighborY="-11967">
        <dgm:presLayoutVars>
          <dgm:chMax val="0"/>
          <dgm:bulletEnabled val="1"/>
        </dgm:presLayoutVars>
      </dgm:prSet>
      <dgm:spPr/>
    </dgm:pt>
    <dgm:pt modelId="{1150CA71-281B-4F7F-BBCC-6957D11020C0}" type="pres">
      <dgm:prSet presAssocID="{8EE3C8DC-7BA8-479C-A581-E9DA099939F2}" presName="childText" presStyleLbl="revTx" presStyleIdx="1" presStyleCnt="4" custLinFactNeighborX="-617" custLinFactNeighborY="-8677">
        <dgm:presLayoutVars>
          <dgm:bulletEnabled val="1"/>
        </dgm:presLayoutVars>
      </dgm:prSet>
      <dgm:spPr/>
    </dgm:pt>
    <dgm:pt modelId="{5F93C1CE-DF0D-4058-A8AA-9CFEA8E9941D}" type="pres">
      <dgm:prSet presAssocID="{8865AC6C-44E0-4174-AB02-044A78D94DE3}" presName="parentText" presStyleLbl="node1" presStyleIdx="2" presStyleCnt="4" custScaleY="51115" custLinFactNeighborY="-7090">
        <dgm:presLayoutVars>
          <dgm:chMax val="0"/>
          <dgm:bulletEnabled val="1"/>
        </dgm:presLayoutVars>
      </dgm:prSet>
      <dgm:spPr/>
    </dgm:pt>
    <dgm:pt modelId="{452D0BE0-E1C0-4CC5-B1E2-EA5FB2C5B883}" type="pres">
      <dgm:prSet presAssocID="{8865AC6C-44E0-4174-AB02-044A78D94DE3}" presName="childText" presStyleLbl="revTx" presStyleIdx="2" presStyleCnt="4" custLinFactNeighborX="-494" custLinFactNeighborY="-6272">
        <dgm:presLayoutVars>
          <dgm:bulletEnabled val="1"/>
        </dgm:presLayoutVars>
      </dgm:prSet>
      <dgm:spPr/>
    </dgm:pt>
    <dgm:pt modelId="{E110929A-AAAD-4CC4-865E-1FFC0835DB24}" type="pres">
      <dgm:prSet presAssocID="{D2B25C61-4D65-4601-AAFB-E941EBF85D2D}" presName="parentText" presStyleLbl="node1" presStyleIdx="3" presStyleCnt="4" custScaleY="54679" custLinFactNeighborX="123" custLinFactNeighborY="-13584">
        <dgm:presLayoutVars>
          <dgm:chMax val="0"/>
          <dgm:bulletEnabled val="1"/>
        </dgm:presLayoutVars>
      </dgm:prSet>
      <dgm:spPr/>
    </dgm:pt>
    <dgm:pt modelId="{5FE0A320-11F3-4DEA-8DDE-64B5776503FB}" type="pres">
      <dgm:prSet presAssocID="{D2B25C61-4D65-4601-AAFB-E941EBF85D2D}" presName="childText" presStyleLbl="revTx" presStyleIdx="3" presStyleCnt="4" custLinFactNeighborX="-494" custLinFactNeighborY="-15862">
        <dgm:presLayoutVars>
          <dgm:bulletEnabled val="1"/>
        </dgm:presLayoutVars>
      </dgm:prSet>
      <dgm:spPr/>
    </dgm:pt>
  </dgm:ptLst>
  <dgm:cxnLst>
    <dgm:cxn modelId="{635F0204-3B44-4744-8DE4-7B1A97A3CC2C}" type="presOf" srcId="{3137DF2B-DECF-44A7-8971-07475E2BCFC3}" destId="{15D8764B-F940-405B-925E-1830DB0BD6C9}" srcOrd="0" destOrd="0" presId="urn:microsoft.com/office/officeart/2005/8/layout/vList2"/>
    <dgm:cxn modelId="{3C49880C-1539-4E13-B24B-F08443C10516}" srcId="{3137DF2B-DECF-44A7-8971-07475E2BCFC3}" destId="{D2B25C61-4D65-4601-AAFB-E941EBF85D2D}" srcOrd="3" destOrd="0" parTransId="{9BDD302D-1461-4FBD-9513-0AFC19C8B86B}" sibTransId="{FEFDA807-D92B-4944-BC96-8F6A3EABC47F}"/>
    <dgm:cxn modelId="{0B62D60F-330E-4D7B-8B9A-6B2468C8A4D1}" srcId="{8865AC6C-44E0-4174-AB02-044A78D94DE3}" destId="{97477D9F-BCCE-4A99-AE35-5A4FE8A73E3A}" srcOrd="0" destOrd="0" parTransId="{8614ACF2-35BD-4A0A-8281-566815BCD1EF}" sibTransId="{42586FF0-CA32-44AB-B4EA-0570B65176CD}"/>
    <dgm:cxn modelId="{8BB37713-B929-4597-83C4-EDC60A6FE1EF}" srcId="{D2B25C61-4D65-4601-AAFB-E941EBF85D2D}" destId="{3708F3BB-DB26-45C8-9A6C-1D6538845F1E}" srcOrd="0" destOrd="0" parTransId="{2102E058-06B8-4EBD-8F53-CDF74CD4D241}" sibTransId="{7794B491-DFD9-4446-B911-74D3CEAB4E66}"/>
    <dgm:cxn modelId="{9B907F23-F125-4560-8F0A-5226236BE811}" type="presOf" srcId="{3708F3BB-DB26-45C8-9A6C-1D6538845F1E}" destId="{5FE0A320-11F3-4DEA-8DDE-64B5776503FB}" srcOrd="0" destOrd="0" presId="urn:microsoft.com/office/officeart/2005/8/layout/vList2"/>
    <dgm:cxn modelId="{C0175025-1D52-4D0E-A008-3E6A3851C683}" type="presOf" srcId="{D2B25C61-4D65-4601-AAFB-E941EBF85D2D}" destId="{E110929A-AAAD-4CC4-865E-1FFC0835DB24}" srcOrd="0" destOrd="0" presId="urn:microsoft.com/office/officeart/2005/8/layout/vList2"/>
    <dgm:cxn modelId="{284B8734-3940-4FA4-ADA0-84CE2031E09B}" type="presOf" srcId="{97477D9F-BCCE-4A99-AE35-5A4FE8A73E3A}" destId="{452D0BE0-E1C0-4CC5-B1E2-EA5FB2C5B883}" srcOrd="0" destOrd="0" presId="urn:microsoft.com/office/officeart/2005/8/layout/vList2"/>
    <dgm:cxn modelId="{E5875C5E-8817-4707-AA33-E7DDCAC19481}" srcId="{3137DF2B-DECF-44A7-8971-07475E2BCFC3}" destId="{8865AC6C-44E0-4174-AB02-044A78D94DE3}" srcOrd="2" destOrd="0" parTransId="{3FF598BD-2671-4ECB-AD79-D0E600EEC84F}" sibTransId="{258DC239-2C60-44C0-830B-87DE5EB56A01}"/>
    <dgm:cxn modelId="{D83EBB47-AA9A-42FD-BDCD-6CE8D21BF4E1}" srcId="{8EE3C8DC-7BA8-479C-A581-E9DA099939F2}" destId="{04632773-987C-4F42-8B5D-5C6C628F5DF2}" srcOrd="0" destOrd="0" parTransId="{6BEE9980-1947-4764-B90D-E9EE60967A43}" sibTransId="{8B74FD7F-12A0-4FBC-B683-47ED619598F9}"/>
    <dgm:cxn modelId="{89473077-340C-43D5-AD13-CAF87FC30F2A}" srcId="{C8710C11-6766-4B48-9562-4B0C7B3F28D6}" destId="{77DB3628-531F-4E30-ABFE-54B353D9BE41}" srcOrd="0" destOrd="0" parTransId="{EB35DA1E-328E-4103-BB0C-03757F322BC4}" sibTransId="{A2BF3F83-9E80-47EF-B16B-8BE85F0CBA47}"/>
    <dgm:cxn modelId="{565C4F7D-2D8C-43A9-B1FF-1F2996E432A3}" type="presOf" srcId="{04632773-987C-4F42-8B5D-5C6C628F5DF2}" destId="{1150CA71-281B-4F7F-BBCC-6957D11020C0}" srcOrd="0" destOrd="0" presId="urn:microsoft.com/office/officeart/2005/8/layout/vList2"/>
    <dgm:cxn modelId="{869FDE81-CEFC-4641-A50F-68DE6F7748C5}" type="presOf" srcId="{C8710C11-6766-4B48-9562-4B0C7B3F28D6}" destId="{A8219569-8543-4670-AA7A-79009694E4C4}" srcOrd="0" destOrd="0" presId="urn:microsoft.com/office/officeart/2005/8/layout/vList2"/>
    <dgm:cxn modelId="{570F24A9-9A32-4155-9EE0-663490240995}" type="presOf" srcId="{77DB3628-531F-4E30-ABFE-54B353D9BE41}" destId="{1D79DE5C-1724-43E9-AD3A-534F7C88247A}" srcOrd="0" destOrd="0" presId="urn:microsoft.com/office/officeart/2005/8/layout/vList2"/>
    <dgm:cxn modelId="{4D83B0B1-ECEB-4A70-B1AC-992F3E35D6B0}" type="presOf" srcId="{8865AC6C-44E0-4174-AB02-044A78D94DE3}" destId="{5F93C1CE-DF0D-4058-A8AA-9CFEA8E9941D}" srcOrd="0" destOrd="0" presId="urn:microsoft.com/office/officeart/2005/8/layout/vList2"/>
    <dgm:cxn modelId="{4F4D3FC5-F6D3-4C45-87F0-AD963D7C5024}" type="presOf" srcId="{8EE3C8DC-7BA8-479C-A581-E9DA099939F2}" destId="{516D9B51-CDE1-4658-B082-E400DB6C1AEA}" srcOrd="0" destOrd="0" presId="urn:microsoft.com/office/officeart/2005/8/layout/v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406158C7-F7E6-492A-ACD6-639474FE7A27}" type="presParOf" srcId="{15D8764B-F940-405B-925E-1830DB0BD6C9}" destId="{A8219569-8543-4670-AA7A-79009694E4C4}" srcOrd="0" destOrd="0" presId="urn:microsoft.com/office/officeart/2005/8/layout/vList2"/>
    <dgm:cxn modelId="{47C0C81C-3062-45D6-A2EC-10EF12B89F0E}" type="presParOf" srcId="{15D8764B-F940-405B-925E-1830DB0BD6C9}" destId="{1D79DE5C-1724-43E9-AD3A-534F7C88247A}" srcOrd="1" destOrd="0" presId="urn:microsoft.com/office/officeart/2005/8/layout/vList2"/>
    <dgm:cxn modelId="{C17D381F-DF24-4834-AA10-49657274944C}" type="presParOf" srcId="{15D8764B-F940-405B-925E-1830DB0BD6C9}" destId="{516D9B51-CDE1-4658-B082-E400DB6C1AEA}" srcOrd="2" destOrd="0" presId="urn:microsoft.com/office/officeart/2005/8/layout/vList2"/>
    <dgm:cxn modelId="{59BE02A5-A70C-46B4-AED7-C9379B2CC8FD}" type="presParOf" srcId="{15D8764B-F940-405B-925E-1830DB0BD6C9}" destId="{1150CA71-281B-4F7F-BBCC-6957D11020C0}" srcOrd="3" destOrd="0" presId="urn:microsoft.com/office/officeart/2005/8/layout/vList2"/>
    <dgm:cxn modelId="{9578DE01-2760-4115-954D-ABC24182C9BC}" type="presParOf" srcId="{15D8764B-F940-405B-925E-1830DB0BD6C9}" destId="{5F93C1CE-DF0D-4058-A8AA-9CFEA8E9941D}" srcOrd="4" destOrd="0" presId="urn:microsoft.com/office/officeart/2005/8/layout/vList2"/>
    <dgm:cxn modelId="{4C4BE52C-D228-463A-916E-1F29CC50EB03}" type="presParOf" srcId="{15D8764B-F940-405B-925E-1830DB0BD6C9}" destId="{452D0BE0-E1C0-4CC5-B1E2-EA5FB2C5B883}" srcOrd="5" destOrd="0" presId="urn:microsoft.com/office/officeart/2005/8/layout/vList2"/>
    <dgm:cxn modelId="{8997FE31-309D-4C69-9517-200B0C3417E0}" type="presParOf" srcId="{15D8764B-F940-405B-925E-1830DB0BD6C9}" destId="{E110929A-AAAD-4CC4-865E-1FFC0835DB24}" srcOrd="6" destOrd="0" presId="urn:microsoft.com/office/officeart/2005/8/layout/vList2"/>
    <dgm:cxn modelId="{AA18B124-0237-4C7D-B2E2-82DED0B3A1AC}" type="presParOf" srcId="{15D8764B-F940-405B-925E-1830DB0BD6C9}" destId="{5FE0A320-11F3-4DEA-8DDE-64B5776503F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F937D6-D5DD-4727-8F95-A7C01EEB26E7}"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s-MX"/>
        </a:p>
      </dgm:t>
    </dgm:pt>
    <dgm:pt modelId="{E4DE0B68-C95F-4760-BD79-EF3CF2122B09}">
      <dgm:prSet phldrT="[Texto]" phldr="0"/>
      <dgm:spPr/>
      <dgm:t>
        <a:bodyPr/>
        <a:lstStyle/>
        <a:p>
          <a:r>
            <a:rPr lang="es-MX" dirty="0"/>
            <a:t>Visión</a:t>
          </a:r>
        </a:p>
      </dgm:t>
    </dgm:pt>
    <dgm:pt modelId="{8808CB23-47A0-4446-BC6A-ED4FC132A6E0}" type="parTrans" cxnId="{1A1F2E1E-13AD-4BD3-83E7-4375FD4C5AB0}">
      <dgm:prSet/>
      <dgm:spPr/>
      <dgm:t>
        <a:bodyPr/>
        <a:lstStyle/>
        <a:p>
          <a:endParaRPr lang="es-MX"/>
        </a:p>
      </dgm:t>
    </dgm:pt>
    <dgm:pt modelId="{80AFD503-14F9-4BFA-88FC-DDD8CC41EB4E}" type="sibTrans" cxnId="{1A1F2E1E-13AD-4BD3-83E7-4375FD4C5AB0}">
      <dgm:prSet/>
      <dgm:spPr/>
      <dgm:t>
        <a:bodyPr/>
        <a:lstStyle/>
        <a:p>
          <a:endParaRPr lang="es-MX"/>
        </a:p>
      </dgm:t>
    </dgm:pt>
    <dgm:pt modelId="{B05448F2-E3D3-486E-A1A0-3820DFF29D52}">
      <dgm:prSet phldrT="[Texto]" custT="1"/>
      <dgm:spPr/>
      <dgm:t>
        <a:bodyPr/>
        <a:lstStyle/>
        <a:p>
          <a:r>
            <a:rPr lang="es-MX" sz="1200" dirty="0"/>
            <a:t>Iniciar y administrar el proyecto</a:t>
          </a:r>
        </a:p>
      </dgm:t>
    </dgm:pt>
    <dgm:pt modelId="{EBA60810-36F7-45BC-9836-799A7929A2A1}" type="parTrans" cxnId="{7CFF68D3-C6E1-499B-8495-BB8290E24CFC}">
      <dgm:prSet/>
      <dgm:spPr/>
      <dgm:t>
        <a:bodyPr/>
        <a:lstStyle/>
        <a:p>
          <a:endParaRPr lang="es-MX"/>
        </a:p>
      </dgm:t>
    </dgm:pt>
    <dgm:pt modelId="{0F06EBEC-00D4-44B7-A460-B2C9A771B1ED}" type="sibTrans" cxnId="{7CFF68D3-C6E1-499B-8495-BB8290E24CFC}">
      <dgm:prSet/>
      <dgm:spPr/>
      <dgm:t>
        <a:bodyPr/>
        <a:lstStyle/>
        <a:p>
          <a:endParaRPr lang="es-MX"/>
        </a:p>
      </dgm:t>
    </dgm:pt>
    <dgm:pt modelId="{16C1A78B-87F6-403A-9028-C0A2513AD7E0}">
      <dgm:prSet phldrT="[Texto]" phldr="0"/>
      <dgm:spPr/>
      <dgm:t>
        <a:bodyPr/>
        <a:lstStyle/>
        <a:p>
          <a:r>
            <a:rPr lang="es-MX" dirty="0"/>
            <a:t>Análisis</a:t>
          </a:r>
        </a:p>
      </dgm:t>
    </dgm:pt>
    <dgm:pt modelId="{50A9AB43-AF3C-4460-B1D2-01F3A7A156EE}" type="parTrans" cxnId="{EBC3D094-2B1B-448A-8CDC-80AFE07D0153}">
      <dgm:prSet/>
      <dgm:spPr/>
      <dgm:t>
        <a:bodyPr/>
        <a:lstStyle/>
        <a:p>
          <a:endParaRPr lang="es-MX"/>
        </a:p>
      </dgm:t>
    </dgm:pt>
    <dgm:pt modelId="{9E63C4BE-35C9-4C74-AA61-5F37F5847C9C}" type="sibTrans" cxnId="{EBC3D094-2B1B-448A-8CDC-80AFE07D0153}">
      <dgm:prSet/>
      <dgm:spPr/>
      <dgm:t>
        <a:bodyPr/>
        <a:lstStyle/>
        <a:p>
          <a:endParaRPr lang="es-MX"/>
        </a:p>
      </dgm:t>
    </dgm:pt>
    <dgm:pt modelId="{EFFF24A9-F925-4120-A432-D893F99128F6}">
      <dgm:prSet phldrT="[Texto]" custT="1"/>
      <dgm:spPr/>
      <dgm:t>
        <a:bodyPr/>
        <a:lstStyle/>
        <a:p>
          <a:r>
            <a:rPr lang="es-MX" sz="1200" dirty="0"/>
            <a:t>Entender la situación actual de TI</a:t>
          </a:r>
        </a:p>
      </dgm:t>
    </dgm:pt>
    <dgm:pt modelId="{7943F5E9-4627-4D50-9340-C8BD8181A8E2}" type="parTrans" cxnId="{2551F8C5-9B38-420E-80E0-D8418210459E}">
      <dgm:prSet/>
      <dgm:spPr/>
      <dgm:t>
        <a:bodyPr/>
        <a:lstStyle/>
        <a:p>
          <a:endParaRPr lang="es-MX"/>
        </a:p>
      </dgm:t>
    </dgm:pt>
    <dgm:pt modelId="{66826B6D-36C4-4835-A1CB-144F10B0B5F0}" type="sibTrans" cxnId="{2551F8C5-9B38-420E-80E0-D8418210459E}">
      <dgm:prSet/>
      <dgm:spPr/>
      <dgm:t>
        <a:bodyPr/>
        <a:lstStyle/>
        <a:p>
          <a:endParaRPr lang="es-MX"/>
        </a:p>
      </dgm:t>
    </dgm:pt>
    <dgm:pt modelId="{9699EF40-571F-47A9-9AEE-CDFF6E1E976A}">
      <dgm:prSet phldrT="[Texto]" phldr="0"/>
      <dgm:spPr/>
      <dgm:t>
        <a:bodyPr/>
        <a:lstStyle/>
        <a:p>
          <a:r>
            <a:rPr lang="es-MX" dirty="0"/>
            <a:t>Dirección</a:t>
          </a:r>
        </a:p>
      </dgm:t>
    </dgm:pt>
    <dgm:pt modelId="{5E61C67A-B4B9-4290-B808-73FD633A244B}" type="parTrans" cxnId="{42866009-3481-4647-8341-F6EA271BE6B0}">
      <dgm:prSet/>
      <dgm:spPr/>
      <dgm:t>
        <a:bodyPr/>
        <a:lstStyle/>
        <a:p>
          <a:endParaRPr lang="es-MX"/>
        </a:p>
      </dgm:t>
    </dgm:pt>
    <dgm:pt modelId="{29DF482A-2D61-43E6-8082-0A6E57E865C0}" type="sibTrans" cxnId="{42866009-3481-4647-8341-F6EA271BE6B0}">
      <dgm:prSet/>
      <dgm:spPr/>
      <dgm:t>
        <a:bodyPr/>
        <a:lstStyle/>
        <a:p>
          <a:endParaRPr lang="es-MX"/>
        </a:p>
      </dgm:t>
    </dgm:pt>
    <dgm:pt modelId="{D34B2681-3927-4E27-9CF9-CB35E6CA3D46}">
      <dgm:prSet phldrT="[Texto]" custT="1"/>
      <dgm:spPr/>
      <dgm:t>
        <a:bodyPr/>
        <a:lstStyle/>
        <a:p>
          <a:r>
            <a:rPr lang="es-MX" sz="1200" dirty="0"/>
            <a:t>Desarrollar la visión y dirección de TI</a:t>
          </a:r>
        </a:p>
      </dgm:t>
    </dgm:pt>
    <dgm:pt modelId="{1EC5FE80-9B55-4942-85D1-A78037BFD6E9}" type="parTrans" cxnId="{2C432BB8-0FB1-4BDF-8E9A-BFC4797B638D}">
      <dgm:prSet/>
      <dgm:spPr/>
      <dgm:t>
        <a:bodyPr/>
        <a:lstStyle/>
        <a:p>
          <a:endParaRPr lang="es-MX"/>
        </a:p>
      </dgm:t>
    </dgm:pt>
    <dgm:pt modelId="{DD9FD33D-156F-490B-B843-A5F90423CC6A}" type="sibTrans" cxnId="{2C432BB8-0FB1-4BDF-8E9A-BFC4797B638D}">
      <dgm:prSet/>
      <dgm:spPr/>
      <dgm:t>
        <a:bodyPr/>
        <a:lstStyle/>
        <a:p>
          <a:endParaRPr lang="es-MX"/>
        </a:p>
      </dgm:t>
    </dgm:pt>
    <dgm:pt modelId="{2B2DE7C3-F40B-4553-9973-5DDF3939FD1A}">
      <dgm:prSet custT="1"/>
      <dgm:spPr/>
      <dgm:t>
        <a:bodyPr/>
        <a:lstStyle/>
        <a:p>
          <a:r>
            <a:rPr lang="es-MX" sz="1200" dirty="0"/>
            <a:t>Entender la situación del negocio y su visión</a:t>
          </a:r>
        </a:p>
      </dgm:t>
    </dgm:pt>
    <dgm:pt modelId="{F38B771D-E303-41D1-B56B-FCDA903CF146}" type="parTrans" cxnId="{72D4770A-1D3E-4B0E-9753-85B9E25279BD}">
      <dgm:prSet/>
      <dgm:spPr/>
      <dgm:t>
        <a:bodyPr/>
        <a:lstStyle/>
        <a:p>
          <a:endParaRPr lang="es-MX"/>
        </a:p>
      </dgm:t>
    </dgm:pt>
    <dgm:pt modelId="{F6B93CAA-A695-48C4-A8E3-13C4F678270D}" type="sibTrans" cxnId="{72D4770A-1D3E-4B0E-9753-85B9E25279BD}">
      <dgm:prSet/>
      <dgm:spPr/>
      <dgm:t>
        <a:bodyPr/>
        <a:lstStyle/>
        <a:p>
          <a:endParaRPr lang="es-MX"/>
        </a:p>
      </dgm:t>
    </dgm:pt>
    <dgm:pt modelId="{923C5C83-1BE5-46A5-98C8-DC5A38D2FA66}">
      <dgm:prSet custT="1"/>
      <dgm:spPr/>
      <dgm:t>
        <a:bodyPr/>
        <a:lstStyle/>
        <a:p>
          <a:r>
            <a:rPr lang="es-MX" sz="1200" dirty="0"/>
            <a:t>Documentar y confirmar el análisis del negocio</a:t>
          </a:r>
        </a:p>
      </dgm:t>
    </dgm:pt>
    <dgm:pt modelId="{DFF2B774-8F21-411F-8C50-4B7FCD09BA9E}" type="parTrans" cxnId="{604135DE-F630-4A6F-A70B-8AEFB72BA07C}">
      <dgm:prSet/>
      <dgm:spPr/>
      <dgm:t>
        <a:bodyPr/>
        <a:lstStyle/>
        <a:p>
          <a:endParaRPr lang="es-MX"/>
        </a:p>
      </dgm:t>
    </dgm:pt>
    <dgm:pt modelId="{7C4ACCF6-856E-46CA-A57B-692606CD891B}" type="sibTrans" cxnId="{604135DE-F630-4A6F-A70B-8AEFB72BA07C}">
      <dgm:prSet/>
      <dgm:spPr/>
      <dgm:t>
        <a:bodyPr/>
        <a:lstStyle/>
        <a:p>
          <a:endParaRPr lang="es-MX"/>
        </a:p>
      </dgm:t>
    </dgm:pt>
    <dgm:pt modelId="{82CA5C94-E16C-4360-8EE7-DB60C607C5B2}">
      <dgm:prSet custT="1"/>
      <dgm:spPr/>
      <dgm:t>
        <a:bodyPr/>
        <a:lstStyle/>
        <a:p>
          <a:r>
            <a:rPr lang="es-MX" sz="1200" dirty="0"/>
            <a:t>Analizar la situación actual de TI</a:t>
          </a:r>
        </a:p>
      </dgm:t>
    </dgm:pt>
    <dgm:pt modelId="{5F94FEDD-45D0-4EAA-903E-695235DF5B9D}" type="parTrans" cxnId="{02815B63-D41F-4978-B87C-5C9D3BF1D4A9}">
      <dgm:prSet/>
      <dgm:spPr/>
      <dgm:t>
        <a:bodyPr/>
        <a:lstStyle/>
        <a:p>
          <a:endParaRPr lang="es-MX"/>
        </a:p>
      </dgm:t>
    </dgm:pt>
    <dgm:pt modelId="{6A1FC814-C2ED-4C91-9F3A-7F299E0DB508}" type="sibTrans" cxnId="{02815B63-D41F-4978-B87C-5C9D3BF1D4A9}">
      <dgm:prSet/>
      <dgm:spPr/>
      <dgm:t>
        <a:bodyPr/>
        <a:lstStyle/>
        <a:p>
          <a:endParaRPr lang="es-MX"/>
        </a:p>
      </dgm:t>
    </dgm:pt>
    <dgm:pt modelId="{081D47B4-2242-433A-95CF-C8A824B8AAD2}">
      <dgm:prSet custT="1"/>
      <dgm:spPr/>
      <dgm:t>
        <a:bodyPr/>
        <a:lstStyle/>
        <a:p>
          <a:r>
            <a:rPr lang="es-MX" sz="1200" dirty="0"/>
            <a:t>Desarrollar recomendaciones y soluciones alternativas</a:t>
          </a:r>
        </a:p>
      </dgm:t>
    </dgm:pt>
    <dgm:pt modelId="{83F730C9-61C1-4A05-9581-58275B0354D9}" type="parTrans" cxnId="{FF800B16-CFF9-4C72-8E2D-F40E736853DD}">
      <dgm:prSet/>
      <dgm:spPr/>
      <dgm:t>
        <a:bodyPr/>
        <a:lstStyle/>
        <a:p>
          <a:endParaRPr lang="es-MX"/>
        </a:p>
      </dgm:t>
    </dgm:pt>
    <dgm:pt modelId="{9DB0BB09-CDB3-48A8-9A35-35C0CFC49E83}" type="sibTrans" cxnId="{FF800B16-CFF9-4C72-8E2D-F40E736853DD}">
      <dgm:prSet/>
      <dgm:spPr/>
      <dgm:t>
        <a:bodyPr/>
        <a:lstStyle/>
        <a:p>
          <a:endParaRPr lang="es-MX"/>
        </a:p>
      </dgm:t>
    </dgm:pt>
    <dgm:pt modelId="{B11D3272-0E84-4C9E-976B-AC97F3600B44}">
      <dgm:prSet custT="1"/>
      <dgm:spPr/>
      <dgm:t>
        <a:bodyPr/>
        <a:lstStyle/>
        <a:p>
          <a:r>
            <a:rPr lang="es-MX" sz="1200" dirty="0"/>
            <a:t>Desarrollar el plan de TI</a:t>
          </a:r>
        </a:p>
      </dgm:t>
    </dgm:pt>
    <dgm:pt modelId="{D97D47CA-C778-43E3-B9D1-C15FB5721CD0}" type="parTrans" cxnId="{AC9EED72-586B-4F4E-BA80-BD4A47A2C58B}">
      <dgm:prSet/>
      <dgm:spPr/>
      <dgm:t>
        <a:bodyPr/>
        <a:lstStyle/>
        <a:p>
          <a:endParaRPr lang="es-MX"/>
        </a:p>
      </dgm:t>
    </dgm:pt>
    <dgm:pt modelId="{DB10B3F7-C81A-4192-BC28-16BE49586F30}" type="sibTrans" cxnId="{AC9EED72-586B-4F4E-BA80-BD4A47A2C58B}">
      <dgm:prSet/>
      <dgm:spPr/>
      <dgm:t>
        <a:bodyPr/>
        <a:lstStyle/>
        <a:p>
          <a:endParaRPr lang="es-MX"/>
        </a:p>
      </dgm:t>
    </dgm:pt>
    <dgm:pt modelId="{F9EF598C-6424-4FD5-B473-03472C95CD33}">
      <dgm:prSet custT="1"/>
      <dgm:spPr/>
      <dgm:t>
        <a:bodyPr/>
        <a:lstStyle/>
        <a:p>
          <a:r>
            <a:rPr lang="es-MX" sz="1200" dirty="0"/>
            <a:t>Identificar proyectos de TI</a:t>
          </a:r>
        </a:p>
      </dgm:t>
    </dgm:pt>
    <dgm:pt modelId="{5E37B6C2-DEB1-49FB-9DBF-5793295E9932}" type="parTrans" cxnId="{EC1795B4-ED65-4A1B-B9A6-B479FC3EA9E9}">
      <dgm:prSet/>
      <dgm:spPr/>
      <dgm:t>
        <a:bodyPr/>
        <a:lstStyle/>
        <a:p>
          <a:endParaRPr lang="es-MX"/>
        </a:p>
      </dgm:t>
    </dgm:pt>
    <dgm:pt modelId="{AD9E7A95-63A1-475B-865B-D85BA951AF4C}" type="sibTrans" cxnId="{EC1795B4-ED65-4A1B-B9A6-B479FC3EA9E9}">
      <dgm:prSet/>
      <dgm:spPr/>
      <dgm:t>
        <a:bodyPr/>
        <a:lstStyle/>
        <a:p>
          <a:endParaRPr lang="es-MX"/>
        </a:p>
      </dgm:t>
    </dgm:pt>
    <dgm:pt modelId="{84E243B4-7524-4746-A365-162922F02F3C}">
      <dgm:prSet/>
      <dgm:spPr/>
      <dgm:t>
        <a:bodyPr/>
        <a:lstStyle/>
        <a:p>
          <a:r>
            <a:rPr lang="es-MX" dirty="0"/>
            <a:t>Recomendación</a:t>
          </a:r>
        </a:p>
      </dgm:t>
    </dgm:pt>
    <dgm:pt modelId="{B98C9ED2-88A8-4E87-9BD2-BEF1F6043411}" type="parTrans" cxnId="{DC8C0657-074E-4D01-A897-263CA0AB5988}">
      <dgm:prSet/>
      <dgm:spPr/>
      <dgm:t>
        <a:bodyPr/>
        <a:lstStyle/>
        <a:p>
          <a:endParaRPr lang="es-MX"/>
        </a:p>
      </dgm:t>
    </dgm:pt>
    <dgm:pt modelId="{6B2E8705-0A06-4B53-816A-F4B7B0E24E66}" type="sibTrans" cxnId="{DC8C0657-074E-4D01-A897-263CA0AB5988}">
      <dgm:prSet/>
      <dgm:spPr/>
      <dgm:t>
        <a:bodyPr/>
        <a:lstStyle/>
        <a:p>
          <a:endParaRPr lang="es-MX"/>
        </a:p>
      </dgm:t>
    </dgm:pt>
    <dgm:pt modelId="{3EDA038D-D786-45C3-AD7B-048CD983A8A8}">
      <dgm:prSet custT="1"/>
      <dgm:spPr/>
      <dgm:t>
        <a:bodyPr/>
        <a:lstStyle/>
        <a:p>
          <a:r>
            <a:rPr lang="es-MX" sz="1200" dirty="0"/>
            <a:t>Desarrollar hoja </a:t>
          </a:r>
          <a:r>
            <a:rPr lang="es-MX" sz="1200"/>
            <a:t>de ruta</a:t>
          </a:r>
          <a:endParaRPr lang="es-MX" sz="1200" dirty="0"/>
        </a:p>
      </dgm:t>
    </dgm:pt>
    <dgm:pt modelId="{EF360CB3-D824-4F8C-8F08-FE50298C687E}" type="parTrans" cxnId="{DFBA8CE8-86D4-4DA2-8A3E-A25FB50A2FBD}">
      <dgm:prSet/>
      <dgm:spPr/>
      <dgm:t>
        <a:bodyPr/>
        <a:lstStyle/>
        <a:p>
          <a:endParaRPr lang="es-MX"/>
        </a:p>
      </dgm:t>
    </dgm:pt>
    <dgm:pt modelId="{CB9A97ED-A4D2-48B1-936C-C3C81C9D761E}" type="sibTrans" cxnId="{DFBA8CE8-86D4-4DA2-8A3E-A25FB50A2FBD}">
      <dgm:prSet/>
      <dgm:spPr/>
      <dgm:t>
        <a:bodyPr/>
        <a:lstStyle/>
        <a:p>
          <a:endParaRPr lang="es-MX"/>
        </a:p>
      </dgm:t>
    </dgm:pt>
    <dgm:pt modelId="{CFD19BCB-177C-4B6D-BBDD-413629AEC787}">
      <dgm:prSet custT="1"/>
      <dgm:spPr/>
      <dgm:t>
        <a:bodyPr/>
        <a:lstStyle/>
        <a:p>
          <a:r>
            <a:rPr lang="es-MX" sz="1200" dirty="0"/>
            <a:t>Comunicar el plan</a:t>
          </a:r>
        </a:p>
      </dgm:t>
    </dgm:pt>
    <dgm:pt modelId="{CCF1EB81-F97D-4002-A743-1FDBEC657CB6}" type="parTrans" cxnId="{7BB61FF9-E0F5-4C18-A25B-43BAFF6EDB53}">
      <dgm:prSet/>
      <dgm:spPr/>
      <dgm:t>
        <a:bodyPr/>
        <a:lstStyle/>
        <a:p>
          <a:endParaRPr lang="es-MX"/>
        </a:p>
      </dgm:t>
    </dgm:pt>
    <dgm:pt modelId="{B09AEA32-2265-4984-A97C-349650B1D40A}" type="sibTrans" cxnId="{7BB61FF9-E0F5-4C18-A25B-43BAFF6EDB53}">
      <dgm:prSet/>
      <dgm:spPr/>
      <dgm:t>
        <a:bodyPr/>
        <a:lstStyle/>
        <a:p>
          <a:endParaRPr lang="es-MX"/>
        </a:p>
      </dgm:t>
    </dgm:pt>
    <dgm:pt modelId="{5DA1A966-1A48-4250-A97E-0D729D18E611}">
      <dgm:prSet/>
      <dgm:spPr/>
      <dgm:t>
        <a:bodyPr/>
        <a:lstStyle/>
        <a:p>
          <a:r>
            <a:rPr lang="es-MX"/>
            <a:t>Desarrollo</a:t>
          </a:r>
          <a:endParaRPr lang="es-MX" dirty="0"/>
        </a:p>
      </dgm:t>
    </dgm:pt>
    <dgm:pt modelId="{77A9B1B0-1211-410E-845D-B5F27A7F7526}" type="parTrans" cxnId="{D309F3F4-319D-493A-BD00-595AED08C971}">
      <dgm:prSet/>
      <dgm:spPr/>
      <dgm:t>
        <a:bodyPr/>
        <a:lstStyle/>
        <a:p>
          <a:endParaRPr lang="es-MX"/>
        </a:p>
      </dgm:t>
    </dgm:pt>
    <dgm:pt modelId="{6ACE1949-A68F-4AA4-BED7-CB178E8BC03F}" type="sibTrans" cxnId="{D309F3F4-319D-493A-BD00-595AED08C971}">
      <dgm:prSet/>
      <dgm:spPr/>
      <dgm:t>
        <a:bodyPr/>
        <a:lstStyle/>
        <a:p>
          <a:endParaRPr lang="es-MX"/>
        </a:p>
      </dgm:t>
    </dgm:pt>
    <dgm:pt modelId="{F4D8A66C-E40A-4340-9FCE-CA177ADC1E7A}">
      <dgm:prSet custT="1"/>
      <dgm:spPr/>
      <dgm:t>
        <a:bodyPr/>
        <a:lstStyle/>
        <a:p>
          <a:r>
            <a:rPr lang="es-MX" sz="1200" dirty="0"/>
            <a:t>Enunciado de trabajo</a:t>
          </a:r>
        </a:p>
      </dgm:t>
    </dgm:pt>
    <dgm:pt modelId="{E6A4A0DC-A1B2-45D0-B0E9-7BF5D7FE8BBD}" type="parTrans" cxnId="{4868EA81-773E-4FD3-BD57-64B8757088FE}">
      <dgm:prSet/>
      <dgm:spPr/>
      <dgm:t>
        <a:bodyPr/>
        <a:lstStyle/>
        <a:p>
          <a:endParaRPr lang="es-MX"/>
        </a:p>
      </dgm:t>
    </dgm:pt>
    <dgm:pt modelId="{71F2CC42-16CE-43A3-AACF-01AF46FACAC1}" type="sibTrans" cxnId="{4868EA81-773E-4FD3-BD57-64B8757088FE}">
      <dgm:prSet/>
      <dgm:spPr/>
      <dgm:t>
        <a:bodyPr/>
        <a:lstStyle/>
        <a:p>
          <a:endParaRPr lang="es-MX"/>
        </a:p>
      </dgm:t>
    </dgm:pt>
    <dgm:pt modelId="{5FE3CBF4-59C2-45A5-83D2-902058A72950}">
      <dgm:prSet custT="1"/>
      <dgm:spPr/>
      <dgm:t>
        <a:bodyPr/>
        <a:lstStyle/>
        <a:p>
          <a:r>
            <a:rPr lang="es-MX" sz="1200" dirty="0"/>
            <a:t>Caso de negocio</a:t>
          </a:r>
        </a:p>
      </dgm:t>
    </dgm:pt>
    <dgm:pt modelId="{EA5E0EFA-450B-4D10-8392-CA28FF03B19A}" type="parTrans" cxnId="{4348C17D-AB89-471B-A3F5-BE235393035E}">
      <dgm:prSet/>
      <dgm:spPr/>
      <dgm:t>
        <a:bodyPr/>
        <a:lstStyle/>
        <a:p>
          <a:endParaRPr lang="es-MX"/>
        </a:p>
      </dgm:t>
    </dgm:pt>
    <dgm:pt modelId="{92263E24-CEC5-411C-A882-76427DE329DE}" type="sibTrans" cxnId="{4348C17D-AB89-471B-A3F5-BE235393035E}">
      <dgm:prSet/>
      <dgm:spPr/>
      <dgm:t>
        <a:bodyPr/>
        <a:lstStyle/>
        <a:p>
          <a:endParaRPr lang="es-MX"/>
        </a:p>
      </dgm:t>
    </dgm:pt>
    <dgm:pt modelId="{55953EAE-860C-4DA2-95A7-3817C51BB69E}">
      <dgm:prSet custT="1"/>
      <dgm:spPr/>
      <dgm:t>
        <a:bodyPr/>
        <a:lstStyle/>
        <a:p>
          <a:r>
            <a:rPr lang="es-MX" sz="1200" dirty="0"/>
            <a:t>Contrato</a:t>
          </a:r>
        </a:p>
      </dgm:t>
    </dgm:pt>
    <dgm:pt modelId="{921AC957-ADB5-496F-AB38-04B1658689D2}" type="parTrans" cxnId="{2B25E32D-10BD-4566-A767-6DE738F48C15}">
      <dgm:prSet/>
      <dgm:spPr/>
      <dgm:t>
        <a:bodyPr/>
        <a:lstStyle/>
        <a:p>
          <a:endParaRPr lang="es-MX"/>
        </a:p>
      </dgm:t>
    </dgm:pt>
    <dgm:pt modelId="{CF405E7B-CBC7-43FC-8BBE-6B07E935B59F}" type="sibTrans" cxnId="{2B25E32D-10BD-4566-A767-6DE738F48C15}">
      <dgm:prSet/>
      <dgm:spPr/>
      <dgm:t>
        <a:bodyPr/>
        <a:lstStyle/>
        <a:p>
          <a:endParaRPr lang="es-MX"/>
        </a:p>
      </dgm:t>
    </dgm:pt>
    <dgm:pt modelId="{C742FA1C-D08D-4114-95D8-00E59DD703FA}">
      <dgm:prSet custT="1"/>
      <dgm:spPr/>
      <dgm:t>
        <a:bodyPr/>
        <a:lstStyle/>
        <a:p>
          <a:r>
            <a:rPr lang="es-MX" sz="1200" dirty="0"/>
            <a:t>Factores ambientales de la empresa</a:t>
          </a:r>
        </a:p>
      </dgm:t>
    </dgm:pt>
    <dgm:pt modelId="{0647CB85-BC41-4E72-858B-AA037A92AAB4}" type="parTrans" cxnId="{F5BEB904-58E8-4EC9-878F-D154122A19F2}">
      <dgm:prSet/>
      <dgm:spPr/>
      <dgm:t>
        <a:bodyPr/>
        <a:lstStyle/>
        <a:p>
          <a:endParaRPr lang="es-MX"/>
        </a:p>
      </dgm:t>
    </dgm:pt>
    <dgm:pt modelId="{2C5B7712-E96A-42C6-A65E-BA87389021CF}" type="sibTrans" cxnId="{F5BEB904-58E8-4EC9-878F-D154122A19F2}">
      <dgm:prSet/>
      <dgm:spPr/>
      <dgm:t>
        <a:bodyPr/>
        <a:lstStyle/>
        <a:p>
          <a:endParaRPr lang="es-MX"/>
        </a:p>
      </dgm:t>
    </dgm:pt>
    <dgm:pt modelId="{D2130BF0-D604-4A45-B07C-267D53AA70AD}">
      <dgm:prSet/>
      <dgm:spPr/>
      <dgm:t>
        <a:bodyPr/>
        <a:lstStyle/>
        <a:p>
          <a:r>
            <a:rPr lang="es-MX" dirty="0"/>
            <a:t>Activos de los procesos</a:t>
          </a:r>
        </a:p>
      </dgm:t>
    </dgm:pt>
    <dgm:pt modelId="{E021CF91-3AE2-45EC-AF70-D6D0FC20648C}" type="parTrans" cxnId="{D6F23208-A42E-4041-A00F-B7D225344E7C}">
      <dgm:prSet/>
      <dgm:spPr/>
      <dgm:t>
        <a:bodyPr/>
        <a:lstStyle/>
        <a:p>
          <a:endParaRPr lang="es-MX"/>
        </a:p>
      </dgm:t>
    </dgm:pt>
    <dgm:pt modelId="{9EB15010-D6CC-45F5-A0C1-51AEC9AEF250}" type="sibTrans" cxnId="{D6F23208-A42E-4041-A00F-B7D225344E7C}">
      <dgm:prSet/>
      <dgm:spPr/>
      <dgm:t>
        <a:bodyPr/>
        <a:lstStyle/>
        <a:p>
          <a:endParaRPr lang="es-MX"/>
        </a:p>
      </dgm:t>
    </dgm:pt>
    <dgm:pt modelId="{B2D8FC57-9828-4752-8445-CC91D66DAFE9}">
      <dgm:prSet custT="1"/>
      <dgm:spPr/>
      <dgm:t>
        <a:bodyPr/>
        <a:lstStyle/>
        <a:p>
          <a:r>
            <a:rPr lang="es-MX" sz="1200" dirty="0"/>
            <a:t>Procesos estándar de la organización, políticas, definiciones de procesos estandarizadas para usarlas dentro de la organización.</a:t>
          </a:r>
        </a:p>
      </dgm:t>
    </dgm:pt>
    <dgm:pt modelId="{B84D4C37-45F3-47AD-B2FE-EF8F375126FF}" type="parTrans" cxnId="{D86FC988-BA7E-41B2-8045-ADC20E6A615B}">
      <dgm:prSet/>
      <dgm:spPr/>
      <dgm:t>
        <a:bodyPr/>
        <a:lstStyle/>
        <a:p>
          <a:endParaRPr lang="es-MX"/>
        </a:p>
      </dgm:t>
    </dgm:pt>
    <dgm:pt modelId="{833EA1E0-98FF-4050-AFCA-3414D636FA86}" type="sibTrans" cxnId="{D86FC988-BA7E-41B2-8045-ADC20E6A615B}">
      <dgm:prSet/>
      <dgm:spPr/>
      <dgm:t>
        <a:bodyPr/>
        <a:lstStyle/>
        <a:p>
          <a:endParaRPr lang="es-MX"/>
        </a:p>
      </dgm:t>
    </dgm:pt>
    <dgm:pt modelId="{8964D9AB-AFFC-47B0-A9DA-EDC5877174CA}">
      <dgm:prSet custT="1"/>
      <dgm:spPr/>
      <dgm:t>
        <a:bodyPr/>
        <a:lstStyle/>
        <a:p>
          <a:r>
            <a:rPr lang="es-MX" sz="1200" dirty="0"/>
            <a:t>Información histórica y base de conocimiento de lecciones aprendidas.</a:t>
          </a:r>
        </a:p>
      </dgm:t>
    </dgm:pt>
    <dgm:pt modelId="{E68E1E1C-3576-4470-A042-ACF02F67B413}" type="parTrans" cxnId="{FAA5CBC8-6CC5-4214-9704-EBB7D1E98789}">
      <dgm:prSet/>
      <dgm:spPr/>
      <dgm:t>
        <a:bodyPr/>
        <a:lstStyle/>
        <a:p>
          <a:endParaRPr lang="es-MX"/>
        </a:p>
      </dgm:t>
    </dgm:pt>
    <dgm:pt modelId="{1B095AEF-D015-4C02-AB8B-0B66BE1C55A7}" type="sibTrans" cxnId="{FAA5CBC8-6CC5-4214-9704-EBB7D1E98789}">
      <dgm:prSet/>
      <dgm:spPr/>
      <dgm:t>
        <a:bodyPr/>
        <a:lstStyle/>
        <a:p>
          <a:endParaRPr lang="es-MX"/>
        </a:p>
      </dgm:t>
    </dgm:pt>
    <dgm:pt modelId="{20106161-4640-4A8A-8994-4A8ADFCF2B87}" type="pres">
      <dgm:prSet presAssocID="{04F937D6-D5DD-4727-8F95-A7C01EEB26E7}" presName="Name0" presStyleCnt="0">
        <dgm:presLayoutVars>
          <dgm:dir/>
          <dgm:animLvl val="lvl"/>
          <dgm:resizeHandles val="exact"/>
        </dgm:presLayoutVars>
      </dgm:prSet>
      <dgm:spPr/>
    </dgm:pt>
    <dgm:pt modelId="{3CB56B74-5CD5-42A8-8C66-7086EDD347D6}" type="pres">
      <dgm:prSet presAssocID="{E4DE0B68-C95F-4760-BD79-EF3CF2122B09}" presName="linNode" presStyleCnt="0"/>
      <dgm:spPr/>
    </dgm:pt>
    <dgm:pt modelId="{D7211DB1-A14C-421A-88F6-971061110DB9}" type="pres">
      <dgm:prSet presAssocID="{E4DE0B68-C95F-4760-BD79-EF3CF2122B09}" presName="parentText" presStyleLbl="node1" presStyleIdx="0" presStyleCnt="6">
        <dgm:presLayoutVars>
          <dgm:chMax val="1"/>
          <dgm:bulletEnabled val="1"/>
        </dgm:presLayoutVars>
      </dgm:prSet>
      <dgm:spPr/>
    </dgm:pt>
    <dgm:pt modelId="{DBA05561-F326-486A-AF33-FF808482FE48}" type="pres">
      <dgm:prSet presAssocID="{E4DE0B68-C95F-4760-BD79-EF3CF2122B09}" presName="descendantText" presStyleLbl="alignAccFollowNode1" presStyleIdx="0" presStyleCnt="6">
        <dgm:presLayoutVars>
          <dgm:bulletEnabled val="1"/>
        </dgm:presLayoutVars>
      </dgm:prSet>
      <dgm:spPr/>
    </dgm:pt>
    <dgm:pt modelId="{7834C8A9-D299-4C68-85D2-3F43157B5725}" type="pres">
      <dgm:prSet presAssocID="{80AFD503-14F9-4BFA-88FC-DDD8CC41EB4E}" presName="sp" presStyleCnt="0"/>
      <dgm:spPr/>
    </dgm:pt>
    <dgm:pt modelId="{CDDAC859-5ADB-49AD-B35C-A38EB015B7DE}" type="pres">
      <dgm:prSet presAssocID="{16C1A78B-87F6-403A-9028-C0A2513AD7E0}" presName="linNode" presStyleCnt="0"/>
      <dgm:spPr/>
    </dgm:pt>
    <dgm:pt modelId="{658E7A47-460D-4F90-8992-A9797670301F}" type="pres">
      <dgm:prSet presAssocID="{16C1A78B-87F6-403A-9028-C0A2513AD7E0}" presName="parentText" presStyleLbl="node1" presStyleIdx="1" presStyleCnt="6">
        <dgm:presLayoutVars>
          <dgm:chMax val="1"/>
          <dgm:bulletEnabled val="1"/>
        </dgm:presLayoutVars>
      </dgm:prSet>
      <dgm:spPr/>
    </dgm:pt>
    <dgm:pt modelId="{D5327EFC-D53D-430F-AB03-A32C86BE0E55}" type="pres">
      <dgm:prSet presAssocID="{16C1A78B-87F6-403A-9028-C0A2513AD7E0}" presName="descendantText" presStyleLbl="alignAccFollowNode1" presStyleIdx="1" presStyleCnt="6">
        <dgm:presLayoutVars>
          <dgm:bulletEnabled val="1"/>
        </dgm:presLayoutVars>
      </dgm:prSet>
      <dgm:spPr/>
    </dgm:pt>
    <dgm:pt modelId="{9D54D51F-342C-4342-BCE3-9F93B24C9B09}" type="pres">
      <dgm:prSet presAssocID="{9E63C4BE-35C9-4C74-AA61-5F37F5847C9C}" presName="sp" presStyleCnt="0"/>
      <dgm:spPr/>
    </dgm:pt>
    <dgm:pt modelId="{7063DBDC-7F4C-429D-9D75-25224207C3FC}" type="pres">
      <dgm:prSet presAssocID="{9699EF40-571F-47A9-9AEE-CDFF6E1E976A}" presName="linNode" presStyleCnt="0"/>
      <dgm:spPr/>
    </dgm:pt>
    <dgm:pt modelId="{23DE3B0F-7379-46DF-AB39-6F2B3064252F}" type="pres">
      <dgm:prSet presAssocID="{9699EF40-571F-47A9-9AEE-CDFF6E1E976A}" presName="parentText" presStyleLbl="node1" presStyleIdx="2" presStyleCnt="6">
        <dgm:presLayoutVars>
          <dgm:chMax val="1"/>
          <dgm:bulletEnabled val="1"/>
        </dgm:presLayoutVars>
      </dgm:prSet>
      <dgm:spPr/>
    </dgm:pt>
    <dgm:pt modelId="{4DBF2817-78EA-4012-B746-7526E8C0FAA0}" type="pres">
      <dgm:prSet presAssocID="{9699EF40-571F-47A9-9AEE-CDFF6E1E976A}" presName="descendantText" presStyleLbl="alignAccFollowNode1" presStyleIdx="2" presStyleCnt="6">
        <dgm:presLayoutVars>
          <dgm:bulletEnabled val="1"/>
        </dgm:presLayoutVars>
      </dgm:prSet>
      <dgm:spPr/>
    </dgm:pt>
    <dgm:pt modelId="{3AD7CCFB-482D-4059-B1BA-5515F98685BE}" type="pres">
      <dgm:prSet presAssocID="{29DF482A-2D61-43E6-8082-0A6E57E865C0}" presName="sp" presStyleCnt="0"/>
      <dgm:spPr/>
    </dgm:pt>
    <dgm:pt modelId="{C6CC3693-EA6E-45AF-9047-8474F3FEE109}" type="pres">
      <dgm:prSet presAssocID="{84E243B4-7524-4746-A365-162922F02F3C}" presName="linNode" presStyleCnt="0"/>
      <dgm:spPr/>
    </dgm:pt>
    <dgm:pt modelId="{D253FE2B-9737-4BDF-AD84-720DE6A771D8}" type="pres">
      <dgm:prSet presAssocID="{84E243B4-7524-4746-A365-162922F02F3C}" presName="parentText" presStyleLbl="node1" presStyleIdx="3" presStyleCnt="6">
        <dgm:presLayoutVars>
          <dgm:chMax val="1"/>
          <dgm:bulletEnabled val="1"/>
        </dgm:presLayoutVars>
      </dgm:prSet>
      <dgm:spPr/>
    </dgm:pt>
    <dgm:pt modelId="{2D45DF06-9E79-4634-82AD-4ADD1F6DE463}" type="pres">
      <dgm:prSet presAssocID="{84E243B4-7524-4746-A365-162922F02F3C}" presName="descendantText" presStyleLbl="alignAccFollowNode1" presStyleIdx="3" presStyleCnt="6">
        <dgm:presLayoutVars>
          <dgm:bulletEnabled val="1"/>
        </dgm:presLayoutVars>
      </dgm:prSet>
      <dgm:spPr/>
    </dgm:pt>
    <dgm:pt modelId="{75DB9C62-43C8-4D9C-A12A-5322BAADB63D}" type="pres">
      <dgm:prSet presAssocID="{6B2E8705-0A06-4B53-816A-F4B7B0E24E66}" presName="sp" presStyleCnt="0"/>
      <dgm:spPr/>
    </dgm:pt>
    <dgm:pt modelId="{DEE4B539-2FA6-430F-AB8B-A80347385833}" type="pres">
      <dgm:prSet presAssocID="{5DA1A966-1A48-4250-A97E-0D729D18E611}" presName="linNode" presStyleCnt="0"/>
      <dgm:spPr/>
    </dgm:pt>
    <dgm:pt modelId="{045E67DD-20C7-40A2-A0EA-44CFA658E5E8}" type="pres">
      <dgm:prSet presAssocID="{5DA1A966-1A48-4250-A97E-0D729D18E611}" presName="parentText" presStyleLbl="node1" presStyleIdx="4" presStyleCnt="6">
        <dgm:presLayoutVars>
          <dgm:chMax val="1"/>
          <dgm:bulletEnabled val="1"/>
        </dgm:presLayoutVars>
      </dgm:prSet>
      <dgm:spPr/>
    </dgm:pt>
    <dgm:pt modelId="{7D3CB7C3-8379-4065-BDFA-BEF447EF40AE}" type="pres">
      <dgm:prSet presAssocID="{5DA1A966-1A48-4250-A97E-0D729D18E611}" presName="descendantText" presStyleLbl="alignAccFollowNode1" presStyleIdx="4" presStyleCnt="6">
        <dgm:presLayoutVars>
          <dgm:bulletEnabled val="1"/>
        </dgm:presLayoutVars>
      </dgm:prSet>
      <dgm:spPr/>
    </dgm:pt>
    <dgm:pt modelId="{6A08DF3F-72BF-44E8-AC19-C35A97CCD054}" type="pres">
      <dgm:prSet presAssocID="{6ACE1949-A68F-4AA4-BED7-CB178E8BC03F}" presName="sp" presStyleCnt="0"/>
      <dgm:spPr/>
    </dgm:pt>
    <dgm:pt modelId="{C22890C4-8EB4-45C9-8AEE-1910D191DFFD}" type="pres">
      <dgm:prSet presAssocID="{D2130BF0-D604-4A45-B07C-267D53AA70AD}" presName="linNode" presStyleCnt="0"/>
      <dgm:spPr/>
    </dgm:pt>
    <dgm:pt modelId="{6D36112E-14C4-4513-AE8F-33FAB93CD943}" type="pres">
      <dgm:prSet presAssocID="{D2130BF0-D604-4A45-B07C-267D53AA70AD}" presName="parentText" presStyleLbl="node1" presStyleIdx="5" presStyleCnt="6">
        <dgm:presLayoutVars>
          <dgm:chMax val="1"/>
          <dgm:bulletEnabled val="1"/>
        </dgm:presLayoutVars>
      </dgm:prSet>
      <dgm:spPr/>
    </dgm:pt>
    <dgm:pt modelId="{EA15DBB6-D757-4328-9A13-E16C80938D6E}" type="pres">
      <dgm:prSet presAssocID="{D2130BF0-D604-4A45-B07C-267D53AA70AD}" presName="descendantText" presStyleLbl="alignAccFollowNode1" presStyleIdx="5" presStyleCnt="6">
        <dgm:presLayoutVars>
          <dgm:bulletEnabled val="1"/>
        </dgm:presLayoutVars>
      </dgm:prSet>
      <dgm:spPr/>
    </dgm:pt>
  </dgm:ptLst>
  <dgm:cxnLst>
    <dgm:cxn modelId="{F5BEB904-58E8-4EC9-878F-D154122A19F2}" srcId="{5DA1A966-1A48-4250-A97E-0D729D18E611}" destId="{C742FA1C-D08D-4114-95D8-00E59DD703FA}" srcOrd="3" destOrd="0" parTransId="{0647CB85-BC41-4E72-858B-AA037A92AAB4}" sibTransId="{2C5B7712-E96A-42C6-A65E-BA87389021CF}"/>
    <dgm:cxn modelId="{D6F23208-A42E-4041-A00F-B7D225344E7C}" srcId="{04F937D6-D5DD-4727-8F95-A7C01EEB26E7}" destId="{D2130BF0-D604-4A45-B07C-267D53AA70AD}" srcOrd="5" destOrd="0" parTransId="{E021CF91-3AE2-45EC-AF70-D6D0FC20648C}" sibTransId="{9EB15010-D6CC-45F5-A0C1-51AEC9AEF250}"/>
    <dgm:cxn modelId="{42866009-3481-4647-8341-F6EA271BE6B0}" srcId="{04F937D6-D5DD-4727-8F95-A7C01EEB26E7}" destId="{9699EF40-571F-47A9-9AEE-CDFF6E1E976A}" srcOrd="2" destOrd="0" parTransId="{5E61C67A-B4B9-4290-B808-73FD633A244B}" sibTransId="{29DF482A-2D61-43E6-8082-0A6E57E865C0}"/>
    <dgm:cxn modelId="{72D4770A-1D3E-4B0E-9753-85B9E25279BD}" srcId="{E4DE0B68-C95F-4760-BD79-EF3CF2122B09}" destId="{2B2DE7C3-F40B-4553-9973-5DDF3939FD1A}" srcOrd="1" destOrd="0" parTransId="{F38B771D-E303-41D1-B56B-FCDA903CF146}" sibTransId="{F6B93CAA-A695-48C4-A8E3-13C4F678270D}"/>
    <dgm:cxn modelId="{3E805A0B-CEB2-4EA1-A612-CC62AC01C5AA}" type="presOf" srcId="{04F937D6-D5DD-4727-8F95-A7C01EEB26E7}" destId="{20106161-4640-4A8A-8994-4A8ADFCF2B87}" srcOrd="0" destOrd="0" presId="urn:microsoft.com/office/officeart/2005/8/layout/vList5"/>
    <dgm:cxn modelId="{5C368910-902B-486A-AE0C-A446FB3C32D2}" type="presOf" srcId="{081D47B4-2242-433A-95CF-C8A824B8AAD2}" destId="{D5327EFC-D53D-430F-AB03-A32C86BE0E55}" srcOrd="0" destOrd="2" presId="urn:microsoft.com/office/officeart/2005/8/layout/vList5"/>
    <dgm:cxn modelId="{FF800B16-CFF9-4C72-8E2D-F40E736853DD}" srcId="{16C1A78B-87F6-403A-9028-C0A2513AD7E0}" destId="{081D47B4-2242-433A-95CF-C8A824B8AAD2}" srcOrd="2" destOrd="0" parTransId="{83F730C9-61C1-4A05-9581-58275B0354D9}" sibTransId="{9DB0BB09-CDB3-48A8-9A35-35C0CFC49E83}"/>
    <dgm:cxn modelId="{1A1F2E1E-13AD-4BD3-83E7-4375FD4C5AB0}" srcId="{04F937D6-D5DD-4727-8F95-A7C01EEB26E7}" destId="{E4DE0B68-C95F-4760-BD79-EF3CF2122B09}" srcOrd="0" destOrd="0" parTransId="{8808CB23-47A0-4446-BC6A-ED4FC132A6E0}" sibTransId="{80AFD503-14F9-4BFA-88FC-DDD8CC41EB4E}"/>
    <dgm:cxn modelId="{4B4A4428-1A10-45C2-927E-3EC4B9E67C4F}" type="presOf" srcId="{84E243B4-7524-4746-A365-162922F02F3C}" destId="{D253FE2B-9737-4BDF-AD84-720DE6A771D8}" srcOrd="0" destOrd="0" presId="urn:microsoft.com/office/officeart/2005/8/layout/vList5"/>
    <dgm:cxn modelId="{2B25E32D-10BD-4566-A767-6DE738F48C15}" srcId="{5DA1A966-1A48-4250-A97E-0D729D18E611}" destId="{55953EAE-860C-4DA2-95A7-3817C51BB69E}" srcOrd="2" destOrd="0" parTransId="{921AC957-ADB5-496F-AB38-04B1658689D2}" sibTransId="{CF405E7B-CBC7-43FC-8BBE-6B07E935B59F}"/>
    <dgm:cxn modelId="{419B4534-8188-4478-8987-9598C2B69A5E}" type="presOf" srcId="{B11D3272-0E84-4C9E-976B-AC97F3600B44}" destId="{4DBF2817-78EA-4012-B746-7526E8C0FAA0}" srcOrd="0" destOrd="1" presId="urn:microsoft.com/office/officeart/2005/8/layout/vList5"/>
    <dgm:cxn modelId="{02815B63-D41F-4978-B87C-5C9D3BF1D4A9}" srcId="{16C1A78B-87F6-403A-9028-C0A2513AD7E0}" destId="{82CA5C94-E16C-4360-8EE7-DB60C607C5B2}" srcOrd="1" destOrd="0" parTransId="{5F94FEDD-45D0-4EAA-903E-695235DF5B9D}" sibTransId="{6A1FC814-C2ED-4C91-9F3A-7F299E0DB508}"/>
    <dgm:cxn modelId="{1A495F65-8531-4A4D-9964-B2A86E86F42A}" type="presOf" srcId="{82CA5C94-E16C-4360-8EE7-DB60C607C5B2}" destId="{D5327EFC-D53D-430F-AB03-A32C86BE0E55}" srcOrd="0" destOrd="1" presId="urn:microsoft.com/office/officeart/2005/8/layout/vList5"/>
    <dgm:cxn modelId="{D379BB66-33E5-4AD8-A595-1A8B6972ACDD}" type="presOf" srcId="{F4D8A66C-E40A-4340-9FCE-CA177ADC1E7A}" destId="{7D3CB7C3-8379-4065-BDFA-BEF447EF40AE}" srcOrd="0" destOrd="0" presId="urn:microsoft.com/office/officeart/2005/8/layout/vList5"/>
    <dgm:cxn modelId="{AC9EED72-586B-4F4E-BA80-BD4A47A2C58B}" srcId="{9699EF40-571F-47A9-9AEE-CDFF6E1E976A}" destId="{B11D3272-0E84-4C9E-976B-AC97F3600B44}" srcOrd="1" destOrd="0" parTransId="{D97D47CA-C778-43E3-B9D1-C15FB5721CD0}" sibTransId="{DB10B3F7-C81A-4192-BC28-16BE49586F30}"/>
    <dgm:cxn modelId="{9824E474-CE37-402A-9F1F-B6DA751B42A5}" type="presOf" srcId="{8964D9AB-AFFC-47B0-A9DA-EDC5877174CA}" destId="{EA15DBB6-D757-4328-9A13-E16C80938D6E}" srcOrd="0" destOrd="1" presId="urn:microsoft.com/office/officeart/2005/8/layout/vList5"/>
    <dgm:cxn modelId="{49DEE575-34D5-4FBE-8275-DBCC9F6EB655}" type="presOf" srcId="{16C1A78B-87F6-403A-9028-C0A2513AD7E0}" destId="{658E7A47-460D-4F90-8992-A9797670301F}" srcOrd="0" destOrd="0" presId="urn:microsoft.com/office/officeart/2005/8/layout/vList5"/>
    <dgm:cxn modelId="{48483876-2F9A-4617-ABF5-8ADF0548DBE5}" type="presOf" srcId="{D34B2681-3927-4E27-9CF9-CB35E6CA3D46}" destId="{4DBF2817-78EA-4012-B746-7526E8C0FAA0}" srcOrd="0" destOrd="0" presId="urn:microsoft.com/office/officeart/2005/8/layout/vList5"/>
    <dgm:cxn modelId="{DC8C0657-074E-4D01-A897-263CA0AB5988}" srcId="{04F937D6-D5DD-4727-8F95-A7C01EEB26E7}" destId="{84E243B4-7524-4746-A365-162922F02F3C}" srcOrd="3" destOrd="0" parTransId="{B98C9ED2-88A8-4E87-9BD2-BEF1F6043411}" sibTransId="{6B2E8705-0A06-4B53-816A-F4B7B0E24E66}"/>
    <dgm:cxn modelId="{6E179259-44A0-4C64-96F6-1ADEE5CFFCAB}" type="presOf" srcId="{55953EAE-860C-4DA2-95A7-3817C51BB69E}" destId="{7D3CB7C3-8379-4065-BDFA-BEF447EF40AE}" srcOrd="0" destOrd="2" presId="urn:microsoft.com/office/officeart/2005/8/layout/vList5"/>
    <dgm:cxn modelId="{9A20877A-C418-4594-A0CC-EC0BE2D8E2BF}" type="presOf" srcId="{3EDA038D-D786-45C3-AD7B-048CD983A8A8}" destId="{2D45DF06-9E79-4634-82AD-4ADD1F6DE463}" srcOrd="0" destOrd="0" presId="urn:microsoft.com/office/officeart/2005/8/layout/vList5"/>
    <dgm:cxn modelId="{4348C17D-AB89-471B-A3F5-BE235393035E}" srcId="{5DA1A966-1A48-4250-A97E-0D729D18E611}" destId="{5FE3CBF4-59C2-45A5-83D2-902058A72950}" srcOrd="1" destOrd="0" parTransId="{EA5E0EFA-450B-4D10-8392-CA28FF03B19A}" sibTransId="{92263E24-CEC5-411C-A882-76427DE329DE}"/>
    <dgm:cxn modelId="{4868EA81-773E-4FD3-BD57-64B8757088FE}" srcId="{5DA1A966-1A48-4250-A97E-0D729D18E611}" destId="{F4D8A66C-E40A-4340-9FCE-CA177ADC1E7A}" srcOrd="0" destOrd="0" parTransId="{E6A4A0DC-A1B2-45D0-B0E9-7BF5D7FE8BBD}" sibTransId="{71F2CC42-16CE-43A3-AACF-01AF46FACAC1}"/>
    <dgm:cxn modelId="{D86FC988-BA7E-41B2-8045-ADC20E6A615B}" srcId="{D2130BF0-D604-4A45-B07C-267D53AA70AD}" destId="{B2D8FC57-9828-4752-8445-CC91D66DAFE9}" srcOrd="0" destOrd="0" parTransId="{B84D4C37-45F3-47AD-B2FE-EF8F375126FF}" sibTransId="{833EA1E0-98FF-4050-AFCA-3414D636FA86}"/>
    <dgm:cxn modelId="{72908B89-2F76-4E85-82C4-9942569212A0}" type="presOf" srcId="{5DA1A966-1A48-4250-A97E-0D729D18E611}" destId="{045E67DD-20C7-40A2-A0EA-44CFA658E5E8}" srcOrd="0" destOrd="0" presId="urn:microsoft.com/office/officeart/2005/8/layout/vList5"/>
    <dgm:cxn modelId="{06AE8792-47AD-4E77-A1D1-4BEC3300A764}" type="presOf" srcId="{E4DE0B68-C95F-4760-BD79-EF3CF2122B09}" destId="{D7211DB1-A14C-421A-88F6-971061110DB9}" srcOrd="0" destOrd="0" presId="urn:microsoft.com/office/officeart/2005/8/layout/vList5"/>
    <dgm:cxn modelId="{EBC3D094-2B1B-448A-8CDC-80AFE07D0153}" srcId="{04F937D6-D5DD-4727-8F95-A7C01EEB26E7}" destId="{16C1A78B-87F6-403A-9028-C0A2513AD7E0}" srcOrd="1" destOrd="0" parTransId="{50A9AB43-AF3C-4460-B1D2-01F3A7A156EE}" sibTransId="{9E63C4BE-35C9-4C74-AA61-5F37F5847C9C}"/>
    <dgm:cxn modelId="{9AC34FAF-FDFA-4F6D-88D5-1FEC43453CE1}" type="presOf" srcId="{B05448F2-E3D3-486E-A1A0-3820DFF29D52}" destId="{DBA05561-F326-486A-AF33-FF808482FE48}" srcOrd="0" destOrd="0" presId="urn:microsoft.com/office/officeart/2005/8/layout/vList5"/>
    <dgm:cxn modelId="{EC1795B4-ED65-4A1B-B9A6-B479FC3EA9E9}" srcId="{9699EF40-571F-47A9-9AEE-CDFF6E1E976A}" destId="{F9EF598C-6424-4FD5-B473-03472C95CD33}" srcOrd="2" destOrd="0" parTransId="{5E37B6C2-DEB1-49FB-9DBF-5793295E9932}" sibTransId="{AD9E7A95-63A1-475B-865B-D85BA951AF4C}"/>
    <dgm:cxn modelId="{EBFCA9B6-72F4-409D-A859-EA06CB0E39F7}" type="presOf" srcId="{2B2DE7C3-F40B-4553-9973-5DDF3939FD1A}" destId="{DBA05561-F326-486A-AF33-FF808482FE48}" srcOrd="0" destOrd="1" presId="urn:microsoft.com/office/officeart/2005/8/layout/vList5"/>
    <dgm:cxn modelId="{2C432BB8-0FB1-4BDF-8E9A-BFC4797B638D}" srcId="{9699EF40-571F-47A9-9AEE-CDFF6E1E976A}" destId="{D34B2681-3927-4E27-9CF9-CB35E6CA3D46}" srcOrd="0" destOrd="0" parTransId="{1EC5FE80-9B55-4942-85D1-A78037BFD6E9}" sibTransId="{DD9FD33D-156F-490B-B843-A5F90423CC6A}"/>
    <dgm:cxn modelId="{2551F8C5-9B38-420E-80E0-D8418210459E}" srcId="{16C1A78B-87F6-403A-9028-C0A2513AD7E0}" destId="{EFFF24A9-F925-4120-A432-D893F99128F6}" srcOrd="0" destOrd="0" parTransId="{7943F5E9-4627-4D50-9340-C8BD8181A8E2}" sibTransId="{66826B6D-36C4-4835-A1CB-144F10B0B5F0}"/>
    <dgm:cxn modelId="{FAA5CBC8-6CC5-4214-9704-EBB7D1E98789}" srcId="{D2130BF0-D604-4A45-B07C-267D53AA70AD}" destId="{8964D9AB-AFFC-47B0-A9DA-EDC5877174CA}" srcOrd="1" destOrd="0" parTransId="{E68E1E1C-3576-4470-A042-ACF02F67B413}" sibTransId="{1B095AEF-D015-4C02-AB8B-0B66BE1C55A7}"/>
    <dgm:cxn modelId="{C5BC6ECB-33B3-4F76-84CB-595251055772}" type="presOf" srcId="{B2D8FC57-9828-4752-8445-CC91D66DAFE9}" destId="{EA15DBB6-D757-4328-9A13-E16C80938D6E}" srcOrd="0" destOrd="0" presId="urn:microsoft.com/office/officeart/2005/8/layout/vList5"/>
    <dgm:cxn modelId="{A9A612CD-8749-495A-AA99-6C8B87A8D22E}" type="presOf" srcId="{EFFF24A9-F925-4120-A432-D893F99128F6}" destId="{D5327EFC-D53D-430F-AB03-A32C86BE0E55}" srcOrd="0" destOrd="0" presId="urn:microsoft.com/office/officeart/2005/8/layout/vList5"/>
    <dgm:cxn modelId="{7CFF68D3-C6E1-499B-8495-BB8290E24CFC}" srcId="{E4DE0B68-C95F-4760-BD79-EF3CF2122B09}" destId="{B05448F2-E3D3-486E-A1A0-3820DFF29D52}" srcOrd="0" destOrd="0" parTransId="{EBA60810-36F7-45BC-9836-799A7929A2A1}" sibTransId="{0F06EBEC-00D4-44B7-A460-B2C9A771B1ED}"/>
    <dgm:cxn modelId="{CB1D9BDC-D316-4162-8504-F557600F797D}" type="presOf" srcId="{5FE3CBF4-59C2-45A5-83D2-902058A72950}" destId="{7D3CB7C3-8379-4065-BDFA-BEF447EF40AE}" srcOrd="0" destOrd="1" presId="urn:microsoft.com/office/officeart/2005/8/layout/vList5"/>
    <dgm:cxn modelId="{604135DE-F630-4A6F-A70B-8AEFB72BA07C}" srcId="{E4DE0B68-C95F-4760-BD79-EF3CF2122B09}" destId="{923C5C83-1BE5-46A5-98C8-DC5A38D2FA66}" srcOrd="2" destOrd="0" parTransId="{DFF2B774-8F21-411F-8C50-4B7FCD09BA9E}" sibTransId="{7C4ACCF6-856E-46CA-A57B-692606CD891B}"/>
    <dgm:cxn modelId="{DCFA7BE6-734E-491C-A9DB-BDA9607BFE03}" type="presOf" srcId="{CFD19BCB-177C-4B6D-BBDD-413629AEC787}" destId="{2D45DF06-9E79-4634-82AD-4ADD1F6DE463}" srcOrd="0" destOrd="1" presId="urn:microsoft.com/office/officeart/2005/8/layout/vList5"/>
    <dgm:cxn modelId="{DFBA8CE8-86D4-4DA2-8A3E-A25FB50A2FBD}" srcId="{84E243B4-7524-4746-A365-162922F02F3C}" destId="{3EDA038D-D786-45C3-AD7B-048CD983A8A8}" srcOrd="0" destOrd="0" parTransId="{EF360CB3-D824-4F8C-8F08-FE50298C687E}" sibTransId="{CB9A97ED-A4D2-48B1-936C-C3C81C9D761E}"/>
    <dgm:cxn modelId="{BE3D6CE9-A0B4-40AC-8084-58170253E354}" type="presOf" srcId="{F9EF598C-6424-4FD5-B473-03472C95CD33}" destId="{4DBF2817-78EA-4012-B746-7526E8C0FAA0}" srcOrd="0" destOrd="2" presId="urn:microsoft.com/office/officeart/2005/8/layout/vList5"/>
    <dgm:cxn modelId="{CE284DEA-047F-4B4A-BA6B-3EBF4DD6D214}" type="presOf" srcId="{923C5C83-1BE5-46A5-98C8-DC5A38D2FA66}" destId="{DBA05561-F326-486A-AF33-FF808482FE48}" srcOrd="0" destOrd="2" presId="urn:microsoft.com/office/officeart/2005/8/layout/vList5"/>
    <dgm:cxn modelId="{8AB87DF0-B12A-4715-AED8-4E0AFA5531B2}" type="presOf" srcId="{C742FA1C-D08D-4114-95D8-00E59DD703FA}" destId="{7D3CB7C3-8379-4065-BDFA-BEF447EF40AE}" srcOrd="0" destOrd="3" presId="urn:microsoft.com/office/officeart/2005/8/layout/vList5"/>
    <dgm:cxn modelId="{D309F3F4-319D-493A-BD00-595AED08C971}" srcId="{04F937D6-D5DD-4727-8F95-A7C01EEB26E7}" destId="{5DA1A966-1A48-4250-A97E-0D729D18E611}" srcOrd="4" destOrd="0" parTransId="{77A9B1B0-1211-410E-845D-B5F27A7F7526}" sibTransId="{6ACE1949-A68F-4AA4-BED7-CB178E8BC03F}"/>
    <dgm:cxn modelId="{9A45C4F5-7B13-4FBA-86CB-E99E33EE9689}" type="presOf" srcId="{D2130BF0-D604-4A45-B07C-267D53AA70AD}" destId="{6D36112E-14C4-4513-AE8F-33FAB93CD943}" srcOrd="0" destOrd="0" presId="urn:microsoft.com/office/officeart/2005/8/layout/vList5"/>
    <dgm:cxn modelId="{7BB61FF9-E0F5-4C18-A25B-43BAFF6EDB53}" srcId="{84E243B4-7524-4746-A365-162922F02F3C}" destId="{CFD19BCB-177C-4B6D-BBDD-413629AEC787}" srcOrd="1" destOrd="0" parTransId="{CCF1EB81-F97D-4002-A743-1FDBEC657CB6}" sibTransId="{B09AEA32-2265-4984-A97C-349650B1D40A}"/>
    <dgm:cxn modelId="{84E8C4FE-D0EE-43AF-A1DD-4C88F5FC7216}" type="presOf" srcId="{9699EF40-571F-47A9-9AEE-CDFF6E1E976A}" destId="{23DE3B0F-7379-46DF-AB39-6F2B3064252F}" srcOrd="0" destOrd="0" presId="urn:microsoft.com/office/officeart/2005/8/layout/vList5"/>
    <dgm:cxn modelId="{06004643-3FBB-42D1-81B2-2B246729956D}" type="presParOf" srcId="{20106161-4640-4A8A-8994-4A8ADFCF2B87}" destId="{3CB56B74-5CD5-42A8-8C66-7086EDD347D6}" srcOrd="0" destOrd="0" presId="urn:microsoft.com/office/officeart/2005/8/layout/vList5"/>
    <dgm:cxn modelId="{46B70453-64CF-4A73-B3FC-2764214D9EDC}" type="presParOf" srcId="{3CB56B74-5CD5-42A8-8C66-7086EDD347D6}" destId="{D7211DB1-A14C-421A-88F6-971061110DB9}" srcOrd="0" destOrd="0" presId="urn:microsoft.com/office/officeart/2005/8/layout/vList5"/>
    <dgm:cxn modelId="{C56E9429-DE4E-41EA-9839-48E3DAE40D85}" type="presParOf" srcId="{3CB56B74-5CD5-42A8-8C66-7086EDD347D6}" destId="{DBA05561-F326-486A-AF33-FF808482FE48}" srcOrd="1" destOrd="0" presId="urn:microsoft.com/office/officeart/2005/8/layout/vList5"/>
    <dgm:cxn modelId="{23CECABD-785D-437B-B4D4-660985BC3DA0}" type="presParOf" srcId="{20106161-4640-4A8A-8994-4A8ADFCF2B87}" destId="{7834C8A9-D299-4C68-85D2-3F43157B5725}" srcOrd="1" destOrd="0" presId="urn:microsoft.com/office/officeart/2005/8/layout/vList5"/>
    <dgm:cxn modelId="{E94C5F99-3951-4C20-86FD-7DD7C17776F1}" type="presParOf" srcId="{20106161-4640-4A8A-8994-4A8ADFCF2B87}" destId="{CDDAC859-5ADB-49AD-B35C-A38EB015B7DE}" srcOrd="2" destOrd="0" presId="urn:microsoft.com/office/officeart/2005/8/layout/vList5"/>
    <dgm:cxn modelId="{15E7B2E3-EA69-4B17-8D99-D82A80BDFFD6}" type="presParOf" srcId="{CDDAC859-5ADB-49AD-B35C-A38EB015B7DE}" destId="{658E7A47-460D-4F90-8992-A9797670301F}" srcOrd="0" destOrd="0" presId="urn:microsoft.com/office/officeart/2005/8/layout/vList5"/>
    <dgm:cxn modelId="{EC473BB2-FB36-422F-AAC5-56CED88BAEB1}" type="presParOf" srcId="{CDDAC859-5ADB-49AD-B35C-A38EB015B7DE}" destId="{D5327EFC-D53D-430F-AB03-A32C86BE0E55}" srcOrd="1" destOrd="0" presId="urn:microsoft.com/office/officeart/2005/8/layout/vList5"/>
    <dgm:cxn modelId="{4E55419A-D42D-4101-A773-80ADAD780D86}" type="presParOf" srcId="{20106161-4640-4A8A-8994-4A8ADFCF2B87}" destId="{9D54D51F-342C-4342-BCE3-9F93B24C9B09}" srcOrd="3" destOrd="0" presId="urn:microsoft.com/office/officeart/2005/8/layout/vList5"/>
    <dgm:cxn modelId="{3745F054-0621-4824-88B6-3C6CFAC14D40}" type="presParOf" srcId="{20106161-4640-4A8A-8994-4A8ADFCF2B87}" destId="{7063DBDC-7F4C-429D-9D75-25224207C3FC}" srcOrd="4" destOrd="0" presId="urn:microsoft.com/office/officeart/2005/8/layout/vList5"/>
    <dgm:cxn modelId="{4781FA48-4EAA-44EC-9668-11811C05DBDB}" type="presParOf" srcId="{7063DBDC-7F4C-429D-9D75-25224207C3FC}" destId="{23DE3B0F-7379-46DF-AB39-6F2B3064252F}" srcOrd="0" destOrd="0" presId="urn:microsoft.com/office/officeart/2005/8/layout/vList5"/>
    <dgm:cxn modelId="{6605D841-4217-400B-B12A-2976E536F9C6}" type="presParOf" srcId="{7063DBDC-7F4C-429D-9D75-25224207C3FC}" destId="{4DBF2817-78EA-4012-B746-7526E8C0FAA0}" srcOrd="1" destOrd="0" presId="urn:microsoft.com/office/officeart/2005/8/layout/vList5"/>
    <dgm:cxn modelId="{C32BB3D1-9942-40A1-B8F9-4BD4109549DD}" type="presParOf" srcId="{20106161-4640-4A8A-8994-4A8ADFCF2B87}" destId="{3AD7CCFB-482D-4059-B1BA-5515F98685BE}" srcOrd="5" destOrd="0" presId="urn:microsoft.com/office/officeart/2005/8/layout/vList5"/>
    <dgm:cxn modelId="{9C24EFBE-2589-406F-818B-EAE984B643DC}" type="presParOf" srcId="{20106161-4640-4A8A-8994-4A8ADFCF2B87}" destId="{C6CC3693-EA6E-45AF-9047-8474F3FEE109}" srcOrd="6" destOrd="0" presId="urn:microsoft.com/office/officeart/2005/8/layout/vList5"/>
    <dgm:cxn modelId="{4C2601A8-B50D-4B8A-AAE2-3D1CDFE67069}" type="presParOf" srcId="{C6CC3693-EA6E-45AF-9047-8474F3FEE109}" destId="{D253FE2B-9737-4BDF-AD84-720DE6A771D8}" srcOrd="0" destOrd="0" presId="urn:microsoft.com/office/officeart/2005/8/layout/vList5"/>
    <dgm:cxn modelId="{C8B7BD92-5915-41D7-9DEE-935FDFA22842}" type="presParOf" srcId="{C6CC3693-EA6E-45AF-9047-8474F3FEE109}" destId="{2D45DF06-9E79-4634-82AD-4ADD1F6DE463}" srcOrd="1" destOrd="0" presId="urn:microsoft.com/office/officeart/2005/8/layout/vList5"/>
    <dgm:cxn modelId="{CD859C97-1E00-460F-A0DE-AA8F380BEB9C}" type="presParOf" srcId="{20106161-4640-4A8A-8994-4A8ADFCF2B87}" destId="{75DB9C62-43C8-4D9C-A12A-5322BAADB63D}" srcOrd="7" destOrd="0" presId="urn:microsoft.com/office/officeart/2005/8/layout/vList5"/>
    <dgm:cxn modelId="{E4D52E65-F9DD-440B-8449-6F1CB477E026}" type="presParOf" srcId="{20106161-4640-4A8A-8994-4A8ADFCF2B87}" destId="{DEE4B539-2FA6-430F-AB8B-A80347385833}" srcOrd="8" destOrd="0" presId="urn:microsoft.com/office/officeart/2005/8/layout/vList5"/>
    <dgm:cxn modelId="{F5CC5CDA-CE2D-445A-AF97-D551CAEC10EF}" type="presParOf" srcId="{DEE4B539-2FA6-430F-AB8B-A80347385833}" destId="{045E67DD-20C7-40A2-A0EA-44CFA658E5E8}" srcOrd="0" destOrd="0" presId="urn:microsoft.com/office/officeart/2005/8/layout/vList5"/>
    <dgm:cxn modelId="{A2D3139C-D9D8-45E3-A4E2-77E4A0409ABA}" type="presParOf" srcId="{DEE4B539-2FA6-430F-AB8B-A80347385833}" destId="{7D3CB7C3-8379-4065-BDFA-BEF447EF40AE}" srcOrd="1" destOrd="0" presId="urn:microsoft.com/office/officeart/2005/8/layout/vList5"/>
    <dgm:cxn modelId="{0D7A40A0-E143-40B1-AA80-06E712F70B98}" type="presParOf" srcId="{20106161-4640-4A8A-8994-4A8ADFCF2B87}" destId="{6A08DF3F-72BF-44E8-AC19-C35A97CCD054}" srcOrd="9" destOrd="0" presId="urn:microsoft.com/office/officeart/2005/8/layout/vList5"/>
    <dgm:cxn modelId="{91ECDB88-74BD-4A2B-8F5E-3C0E1FF11C90}" type="presParOf" srcId="{20106161-4640-4A8A-8994-4A8ADFCF2B87}" destId="{C22890C4-8EB4-45C9-8AEE-1910D191DFFD}" srcOrd="10" destOrd="0" presId="urn:microsoft.com/office/officeart/2005/8/layout/vList5"/>
    <dgm:cxn modelId="{54245E16-CB94-4DF3-B15D-AA4247933998}" type="presParOf" srcId="{C22890C4-8EB4-45C9-8AEE-1910D191DFFD}" destId="{6D36112E-14C4-4513-AE8F-33FAB93CD943}" srcOrd="0" destOrd="0" presId="urn:microsoft.com/office/officeart/2005/8/layout/vList5"/>
    <dgm:cxn modelId="{F226D2EF-8C33-46F0-AFA5-B21269C036B8}" type="presParOf" srcId="{C22890C4-8EB4-45C9-8AEE-1910D191DFFD}" destId="{EA15DBB6-D757-4328-9A13-E16C80938D6E}"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74CEB0-D216-4DB4-A402-06704713CD61}" type="doc">
      <dgm:prSet loTypeId="urn:microsoft.com/office/officeart/2008/layout/PictureStrips" loCatId="list" qsTypeId="urn:microsoft.com/office/officeart/2005/8/quickstyle/3d1" qsCatId="3D" csTypeId="urn:microsoft.com/office/officeart/2005/8/colors/colorful1" csCatId="colorful" phldr="1"/>
      <dgm:spPr/>
      <dgm:t>
        <a:bodyPr/>
        <a:lstStyle/>
        <a:p>
          <a:endParaRPr lang="es-MX"/>
        </a:p>
      </dgm:t>
    </dgm:pt>
    <dgm:pt modelId="{69CA8783-7894-4E1F-8D4E-23B7B9BD8377}">
      <dgm:prSet phldrT="[Texto]"/>
      <dgm:spPr/>
      <dgm:t>
        <a:bodyPr/>
        <a:lstStyle/>
        <a:p>
          <a:r>
            <a:rPr lang="es-MX" b="0" cap="none" spc="0" dirty="0">
              <a:ln w="3175">
                <a:solidFill>
                  <a:schemeClr val="tx1"/>
                </a:solidFill>
              </a:ln>
              <a:solidFill>
                <a:schemeClr val="tx1"/>
              </a:solidFill>
              <a:effectLst>
                <a:outerShdw blurRad="38100" dist="19050" dir="2700000" algn="tl" rotWithShape="0">
                  <a:schemeClr val="dk1">
                    <a:alpha val="40000"/>
                  </a:schemeClr>
                </a:outerShdw>
              </a:effectLst>
            </a:rPr>
            <a:t>Responsabilidad</a:t>
          </a:r>
        </a:p>
      </dgm:t>
    </dgm:pt>
    <dgm:pt modelId="{F0F46F02-1536-43CB-A3FC-7050BE7D7BCD}" type="parTrans" cxnId="{084A87C8-F2B2-4854-81C8-88665A444A17}">
      <dgm:prSet/>
      <dgm:spPr/>
      <dgm:t>
        <a:bodyPr/>
        <a:lstStyle/>
        <a:p>
          <a:endParaRPr lang="es-MX"/>
        </a:p>
      </dgm:t>
    </dgm:pt>
    <dgm:pt modelId="{31EC04C0-1EA9-4646-AF0D-083520DBB1F3}" type="sibTrans" cxnId="{084A87C8-F2B2-4854-81C8-88665A444A17}">
      <dgm:prSet/>
      <dgm:spPr/>
      <dgm:t>
        <a:bodyPr/>
        <a:lstStyle/>
        <a:p>
          <a:endParaRPr lang="es-MX"/>
        </a:p>
      </dgm:t>
    </dgm:pt>
    <dgm:pt modelId="{9248D7BB-A371-4D73-9C84-E115437987CE}">
      <dgm:prSet/>
      <dgm:spPr/>
      <dgm:t>
        <a:bodyPr/>
        <a:lstStyle/>
        <a:p>
          <a:r>
            <a:rPr lang="es-MX" b="0" cap="none" spc="0">
              <a:ln w="3175">
                <a:solidFill>
                  <a:schemeClr val="tx1"/>
                </a:solidFill>
              </a:ln>
              <a:solidFill>
                <a:schemeClr val="tx1"/>
              </a:solidFill>
              <a:effectLst>
                <a:outerShdw blurRad="38100" dist="19050" dir="2700000" algn="tl" rotWithShape="0">
                  <a:schemeClr val="dk1">
                    <a:alpha val="40000"/>
                  </a:schemeClr>
                </a:outerShdw>
              </a:effectLst>
            </a:rPr>
            <a:t>Estrategia</a:t>
          </a:r>
          <a:endParaRPr lang="es-MX" b="0" cap="none" spc="0" dirty="0">
            <a:ln w="3175">
              <a:solidFill>
                <a:schemeClr val="tx1"/>
              </a:solidFill>
            </a:ln>
            <a:solidFill>
              <a:schemeClr val="tx1"/>
            </a:solidFill>
            <a:effectLst>
              <a:outerShdw blurRad="38100" dist="19050" dir="2700000" algn="tl" rotWithShape="0">
                <a:schemeClr val="dk1">
                  <a:alpha val="40000"/>
                </a:schemeClr>
              </a:outerShdw>
            </a:effectLst>
          </a:endParaRPr>
        </a:p>
      </dgm:t>
    </dgm:pt>
    <dgm:pt modelId="{E98A5A74-46F5-4B01-ADE6-9367F1129A40}" type="parTrans" cxnId="{0DA8BD02-E5C9-4081-A2AC-C5280C5352D0}">
      <dgm:prSet/>
      <dgm:spPr/>
      <dgm:t>
        <a:bodyPr/>
        <a:lstStyle/>
        <a:p>
          <a:endParaRPr lang="es-MX"/>
        </a:p>
      </dgm:t>
    </dgm:pt>
    <dgm:pt modelId="{54BA3C49-C3DB-4985-BB44-5D5FC9EED604}" type="sibTrans" cxnId="{0DA8BD02-E5C9-4081-A2AC-C5280C5352D0}">
      <dgm:prSet/>
      <dgm:spPr/>
      <dgm:t>
        <a:bodyPr/>
        <a:lstStyle/>
        <a:p>
          <a:endParaRPr lang="es-MX"/>
        </a:p>
      </dgm:t>
    </dgm:pt>
    <dgm:pt modelId="{8B217695-6E09-4C33-A8B4-C0B31FD56E18}">
      <dgm:prSet/>
      <dgm:spPr/>
      <dgm:t>
        <a:bodyPr/>
        <a:lstStyle/>
        <a:p>
          <a:r>
            <a:rPr lang="es-MX" b="0" cap="none" spc="0" dirty="0">
              <a:ln w="3175">
                <a:solidFill>
                  <a:schemeClr val="tx1"/>
                </a:solidFill>
              </a:ln>
              <a:solidFill>
                <a:schemeClr val="tx1"/>
              </a:solidFill>
              <a:effectLst>
                <a:outerShdw blurRad="38100" dist="19050" dir="2700000" algn="tl" rotWithShape="0">
                  <a:schemeClr val="dk1">
                    <a:alpha val="40000"/>
                  </a:schemeClr>
                </a:outerShdw>
              </a:effectLst>
            </a:rPr>
            <a:t>Adquisición</a:t>
          </a:r>
        </a:p>
      </dgm:t>
    </dgm:pt>
    <dgm:pt modelId="{190BAB9F-5B56-4379-A0C5-7346A482C1F5}" type="parTrans" cxnId="{C9FE199A-B77A-4762-B7F9-FE7A92BEDE04}">
      <dgm:prSet/>
      <dgm:spPr/>
      <dgm:t>
        <a:bodyPr/>
        <a:lstStyle/>
        <a:p>
          <a:endParaRPr lang="es-MX"/>
        </a:p>
      </dgm:t>
    </dgm:pt>
    <dgm:pt modelId="{308C1E70-8179-45F6-8F21-59CCD970DB26}" type="sibTrans" cxnId="{C9FE199A-B77A-4762-B7F9-FE7A92BEDE04}">
      <dgm:prSet/>
      <dgm:spPr/>
      <dgm:t>
        <a:bodyPr/>
        <a:lstStyle/>
        <a:p>
          <a:endParaRPr lang="es-MX"/>
        </a:p>
      </dgm:t>
    </dgm:pt>
    <dgm:pt modelId="{4D2A6C10-A874-4722-8471-047D5FB4FCFC}">
      <dgm:prSet/>
      <dgm:spPr/>
      <dgm:t>
        <a:bodyPr/>
        <a:lstStyle/>
        <a:p>
          <a:r>
            <a:rPr lang="es-MX" b="0" cap="none" spc="0">
              <a:ln w="3175">
                <a:solidFill>
                  <a:schemeClr val="tx1"/>
                </a:solidFill>
              </a:ln>
              <a:solidFill>
                <a:schemeClr val="tx1"/>
              </a:solidFill>
              <a:effectLst>
                <a:outerShdw blurRad="38100" dist="19050" dir="2700000" algn="tl" rotWithShape="0">
                  <a:schemeClr val="dk1">
                    <a:alpha val="40000"/>
                  </a:schemeClr>
                </a:outerShdw>
              </a:effectLst>
            </a:rPr>
            <a:t>Conformidad</a:t>
          </a:r>
          <a:endParaRPr lang="es-MX" b="0" cap="none" spc="0" dirty="0">
            <a:ln w="3175">
              <a:solidFill>
                <a:schemeClr val="tx1"/>
              </a:solidFill>
            </a:ln>
            <a:solidFill>
              <a:schemeClr val="tx1"/>
            </a:solidFill>
            <a:effectLst>
              <a:outerShdw blurRad="38100" dist="19050" dir="2700000" algn="tl" rotWithShape="0">
                <a:schemeClr val="dk1">
                  <a:alpha val="40000"/>
                </a:schemeClr>
              </a:outerShdw>
            </a:effectLst>
          </a:endParaRPr>
        </a:p>
      </dgm:t>
    </dgm:pt>
    <dgm:pt modelId="{BC6B10C2-99C2-4B7B-A3C6-FD80C1F6CE9A}" type="parTrans" cxnId="{39929E03-EEFC-4355-8000-B4F50F9649EF}">
      <dgm:prSet/>
      <dgm:spPr/>
      <dgm:t>
        <a:bodyPr/>
        <a:lstStyle/>
        <a:p>
          <a:endParaRPr lang="es-MX"/>
        </a:p>
      </dgm:t>
    </dgm:pt>
    <dgm:pt modelId="{8DA495B8-7A8E-48D1-9794-4D2C80219935}" type="sibTrans" cxnId="{39929E03-EEFC-4355-8000-B4F50F9649EF}">
      <dgm:prSet/>
      <dgm:spPr/>
      <dgm:t>
        <a:bodyPr/>
        <a:lstStyle/>
        <a:p>
          <a:endParaRPr lang="es-MX"/>
        </a:p>
      </dgm:t>
    </dgm:pt>
    <dgm:pt modelId="{C3397528-240A-4CE9-9DBD-808D95127CDA}">
      <dgm:prSet/>
      <dgm:spPr/>
      <dgm:t>
        <a:bodyPr/>
        <a:lstStyle/>
        <a:p>
          <a:r>
            <a:rPr lang="es-MX" b="0" cap="none" spc="0">
              <a:ln w="3175">
                <a:solidFill>
                  <a:schemeClr val="tx1"/>
                </a:solidFill>
              </a:ln>
              <a:solidFill>
                <a:schemeClr val="tx1"/>
              </a:solidFill>
              <a:effectLst>
                <a:outerShdw blurRad="38100" dist="19050" dir="2700000" algn="tl" rotWithShape="0">
                  <a:schemeClr val="dk1">
                    <a:alpha val="40000"/>
                  </a:schemeClr>
                </a:outerShdw>
              </a:effectLst>
            </a:rPr>
            <a:t>Conducta Humana </a:t>
          </a:r>
          <a:endParaRPr lang="es-MX" b="0" cap="none" spc="0" dirty="0">
            <a:ln w="3175">
              <a:solidFill>
                <a:schemeClr val="tx1"/>
              </a:solidFill>
            </a:ln>
            <a:solidFill>
              <a:schemeClr val="tx1"/>
            </a:solidFill>
            <a:effectLst>
              <a:outerShdw blurRad="38100" dist="19050" dir="2700000" algn="tl" rotWithShape="0">
                <a:schemeClr val="dk1">
                  <a:alpha val="40000"/>
                </a:schemeClr>
              </a:outerShdw>
            </a:effectLst>
          </a:endParaRPr>
        </a:p>
      </dgm:t>
    </dgm:pt>
    <dgm:pt modelId="{A77AC479-97EC-420F-975C-18F78B56B7D6}" type="parTrans" cxnId="{EC3892AA-A470-4F3A-87DF-FF4F84F15BF0}">
      <dgm:prSet/>
      <dgm:spPr/>
      <dgm:t>
        <a:bodyPr/>
        <a:lstStyle/>
        <a:p>
          <a:endParaRPr lang="es-MX"/>
        </a:p>
      </dgm:t>
    </dgm:pt>
    <dgm:pt modelId="{23BB14FF-7DB2-4DF9-8A14-FCE7FCEF67A7}" type="sibTrans" cxnId="{EC3892AA-A470-4F3A-87DF-FF4F84F15BF0}">
      <dgm:prSet/>
      <dgm:spPr/>
      <dgm:t>
        <a:bodyPr/>
        <a:lstStyle/>
        <a:p>
          <a:endParaRPr lang="es-MX"/>
        </a:p>
      </dgm:t>
    </dgm:pt>
    <dgm:pt modelId="{C6113A7E-C1FE-41A9-9FE1-CC143C015AC3}" type="pres">
      <dgm:prSet presAssocID="{BE74CEB0-D216-4DB4-A402-06704713CD61}" presName="Name0" presStyleCnt="0">
        <dgm:presLayoutVars>
          <dgm:dir/>
          <dgm:resizeHandles val="exact"/>
        </dgm:presLayoutVars>
      </dgm:prSet>
      <dgm:spPr/>
    </dgm:pt>
    <dgm:pt modelId="{B781171B-E84A-4F80-8F5B-A1F625CB224F}" type="pres">
      <dgm:prSet presAssocID="{69CA8783-7894-4E1F-8D4E-23B7B9BD8377}" presName="composite" presStyleCnt="0"/>
      <dgm:spPr/>
    </dgm:pt>
    <dgm:pt modelId="{E3D04D38-B1EA-4CBE-B494-00696B96FBF8}" type="pres">
      <dgm:prSet presAssocID="{69CA8783-7894-4E1F-8D4E-23B7B9BD8377}" presName="rect1" presStyleLbl="trAlignAcc1" presStyleIdx="0" presStyleCnt="5">
        <dgm:presLayoutVars>
          <dgm:bulletEnabled val="1"/>
        </dgm:presLayoutVars>
      </dgm:prSet>
      <dgm:spPr/>
    </dgm:pt>
    <dgm:pt modelId="{357219E0-3AE3-4C27-A482-6F4F54E1312B}" type="pres">
      <dgm:prSet presAssocID="{69CA8783-7894-4E1F-8D4E-23B7B9BD8377}" presName="rect2" presStyleLbl="fgImgPlace1" presStyleIdx="0" presStyleCnt="5"/>
      <dgm:spPr>
        <a:blipFill rotWithShape="1">
          <a:blip xmlns:r="http://schemas.openxmlformats.org/officeDocument/2006/relationships" r:embed="rId1"/>
          <a:srcRect/>
          <a:stretch>
            <a:fillRect l="-93000" r="-93000"/>
          </a:stretch>
        </a:blipFill>
      </dgm:spPr>
    </dgm:pt>
    <dgm:pt modelId="{3541F49B-3768-45F5-95FA-E2FC70D7F7C1}" type="pres">
      <dgm:prSet presAssocID="{31EC04C0-1EA9-4646-AF0D-083520DBB1F3}" presName="sibTrans" presStyleCnt="0"/>
      <dgm:spPr/>
    </dgm:pt>
    <dgm:pt modelId="{081AAF4C-B4E3-48B6-8902-79F6AD081E92}" type="pres">
      <dgm:prSet presAssocID="{9248D7BB-A371-4D73-9C84-E115437987CE}" presName="composite" presStyleCnt="0"/>
      <dgm:spPr/>
    </dgm:pt>
    <dgm:pt modelId="{2ED5EDCD-1ECF-4C0E-8F62-CEBEC5734109}" type="pres">
      <dgm:prSet presAssocID="{9248D7BB-A371-4D73-9C84-E115437987CE}" presName="rect1" presStyleLbl="trAlignAcc1" presStyleIdx="1" presStyleCnt="5">
        <dgm:presLayoutVars>
          <dgm:bulletEnabled val="1"/>
        </dgm:presLayoutVars>
      </dgm:prSet>
      <dgm:spPr/>
    </dgm:pt>
    <dgm:pt modelId="{1310671A-2427-4F71-BEA7-624E8C35E355}" type="pres">
      <dgm:prSet presAssocID="{9248D7BB-A371-4D73-9C84-E115437987CE}" presName="rect2" presStyleLbl="fgImgPlace1" presStyleIdx="1" presStyleCnt="5"/>
      <dgm:spPr>
        <a:blipFill rotWithShape="1">
          <a:blip xmlns:r="http://schemas.openxmlformats.org/officeDocument/2006/relationships" r:embed="rId2"/>
          <a:srcRect/>
          <a:stretch>
            <a:fillRect l="-138000" r="-138000"/>
          </a:stretch>
        </a:blipFill>
      </dgm:spPr>
    </dgm:pt>
    <dgm:pt modelId="{698AC0A1-1E66-462B-BBE1-EA9A13CFCB15}" type="pres">
      <dgm:prSet presAssocID="{54BA3C49-C3DB-4985-BB44-5D5FC9EED604}" presName="sibTrans" presStyleCnt="0"/>
      <dgm:spPr/>
    </dgm:pt>
    <dgm:pt modelId="{194845C4-CFEE-4409-B0FD-D256449CA902}" type="pres">
      <dgm:prSet presAssocID="{8B217695-6E09-4C33-A8B4-C0B31FD56E18}" presName="composite" presStyleCnt="0"/>
      <dgm:spPr/>
    </dgm:pt>
    <dgm:pt modelId="{FD68F8D8-132F-4C3E-A128-0BB906811FCF}" type="pres">
      <dgm:prSet presAssocID="{8B217695-6E09-4C33-A8B4-C0B31FD56E18}" presName="rect1" presStyleLbl="trAlignAcc1" presStyleIdx="2" presStyleCnt="5">
        <dgm:presLayoutVars>
          <dgm:bulletEnabled val="1"/>
        </dgm:presLayoutVars>
      </dgm:prSet>
      <dgm:spPr/>
    </dgm:pt>
    <dgm:pt modelId="{02BA30EA-F649-439A-95B4-1211EED1BEDF}" type="pres">
      <dgm:prSet presAssocID="{8B217695-6E09-4C33-A8B4-C0B31FD56E18}" presName="rect2" presStyleLbl="fgImgPlace1" presStyleIdx="2" presStyleCnt="5"/>
      <dgm:spPr>
        <a:blipFill rotWithShape="1">
          <a:blip xmlns:r="http://schemas.openxmlformats.org/officeDocument/2006/relationships" r:embed="rId3"/>
          <a:srcRect/>
          <a:stretch>
            <a:fillRect l="-63000" r="-63000"/>
          </a:stretch>
        </a:blipFill>
      </dgm:spPr>
    </dgm:pt>
    <dgm:pt modelId="{7D80FC5A-E298-4DB1-BC96-51C7A875B784}" type="pres">
      <dgm:prSet presAssocID="{308C1E70-8179-45F6-8F21-59CCD970DB26}" presName="sibTrans" presStyleCnt="0"/>
      <dgm:spPr/>
    </dgm:pt>
    <dgm:pt modelId="{A1EF18E5-F59E-41C8-B7A6-7985DD96AF03}" type="pres">
      <dgm:prSet presAssocID="{4D2A6C10-A874-4722-8471-047D5FB4FCFC}" presName="composite" presStyleCnt="0"/>
      <dgm:spPr/>
    </dgm:pt>
    <dgm:pt modelId="{E5FB91C5-55AD-4032-8597-AF927F2A958F}" type="pres">
      <dgm:prSet presAssocID="{4D2A6C10-A874-4722-8471-047D5FB4FCFC}" presName="rect1" presStyleLbl="trAlignAcc1" presStyleIdx="3" presStyleCnt="5">
        <dgm:presLayoutVars>
          <dgm:bulletEnabled val="1"/>
        </dgm:presLayoutVars>
      </dgm:prSet>
      <dgm:spPr/>
    </dgm:pt>
    <dgm:pt modelId="{8F4C3083-BE5A-4BD6-852A-107A3A034DBA}" type="pres">
      <dgm:prSet presAssocID="{4D2A6C10-A874-4722-8471-047D5FB4FCFC}" presName="rect2" presStyleLbl="fgImgPlace1" presStyleIdx="3" presStyleCnt="5"/>
      <dgm:spPr>
        <a:blipFill rotWithShape="1">
          <a:blip xmlns:r="http://schemas.openxmlformats.org/officeDocument/2006/relationships" r:embed="rId4"/>
          <a:srcRect/>
          <a:stretch>
            <a:fillRect l="-25000" r="-25000"/>
          </a:stretch>
        </a:blipFill>
      </dgm:spPr>
    </dgm:pt>
    <dgm:pt modelId="{84211A12-D817-40AA-80E3-EB6E6E88E5C1}" type="pres">
      <dgm:prSet presAssocID="{8DA495B8-7A8E-48D1-9794-4D2C80219935}" presName="sibTrans" presStyleCnt="0"/>
      <dgm:spPr/>
    </dgm:pt>
    <dgm:pt modelId="{6811AFFD-7445-4FCD-BC86-8F02DF803EED}" type="pres">
      <dgm:prSet presAssocID="{C3397528-240A-4CE9-9DBD-808D95127CDA}" presName="composite" presStyleCnt="0"/>
      <dgm:spPr/>
    </dgm:pt>
    <dgm:pt modelId="{041A2FF7-B01C-4A4F-8CBC-D31E1D1722F5}" type="pres">
      <dgm:prSet presAssocID="{C3397528-240A-4CE9-9DBD-808D95127CDA}" presName="rect1" presStyleLbl="trAlignAcc1" presStyleIdx="4" presStyleCnt="5">
        <dgm:presLayoutVars>
          <dgm:bulletEnabled val="1"/>
        </dgm:presLayoutVars>
      </dgm:prSet>
      <dgm:spPr/>
    </dgm:pt>
    <dgm:pt modelId="{B5C23B53-E8BD-420D-AC71-882B3AAF877F}" type="pres">
      <dgm:prSet presAssocID="{C3397528-240A-4CE9-9DBD-808D95127CDA}" presName="rect2" presStyleLbl="fgImgPlace1" presStyleIdx="4" presStyleCnt="5"/>
      <dgm:spPr>
        <a:blipFill rotWithShape="1">
          <a:blip xmlns:r="http://schemas.openxmlformats.org/officeDocument/2006/relationships" r:embed="rId5"/>
          <a:srcRect/>
          <a:stretch>
            <a:fillRect l="-112000" r="-112000"/>
          </a:stretch>
        </a:blipFill>
      </dgm:spPr>
    </dgm:pt>
  </dgm:ptLst>
  <dgm:cxnLst>
    <dgm:cxn modelId="{0DA8BD02-E5C9-4081-A2AC-C5280C5352D0}" srcId="{BE74CEB0-D216-4DB4-A402-06704713CD61}" destId="{9248D7BB-A371-4D73-9C84-E115437987CE}" srcOrd="1" destOrd="0" parTransId="{E98A5A74-46F5-4B01-ADE6-9367F1129A40}" sibTransId="{54BA3C49-C3DB-4985-BB44-5D5FC9EED604}"/>
    <dgm:cxn modelId="{39929E03-EEFC-4355-8000-B4F50F9649EF}" srcId="{BE74CEB0-D216-4DB4-A402-06704713CD61}" destId="{4D2A6C10-A874-4722-8471-047D5FB4FCFC}" srcOrd="3" destOrd="0" parTransId="{BC6B10C2-99C2-4B7B-A3C6-FD80C1F6CE9A}" sibTransId="{8DA495B8-7A8E-48D1-9794-4D2C80219935}"/>
    <dgm:cxn modelId="{6FB97929-E0E2-4ABA-88A7-5ACB80C1E902}" type="presOf" srcId="{69CA8783-7894-4E1F-8D4E-23B7B9BD8377}" destId="{E3D04D38-B1EA-4CBE-B494-00696B96FBF8}" srcOrd="0" destOrd="0" presId="urn:microsoft.com/office/officeart/2008/layout/PictureStrips"/>
    <dgm:cxn modelId="{9DB3F432-592A-4F86-AEE7-F6920FF0BE9A}" type="presOf" srcId="{4D2A6C10-A874-4722-8471-047D5FB4FCFC}" destId="{E5FB91C5-55AD-4032-8597-AF927F2A958F}" srcOrd="0" destOrd="0" presId="urn:microsoft.com/office/officeart/2008/layout/PictureStrips"/>
    <dgm:cxn modelId="{568C4674-046E-4C3B-A6A4-81169492DB50}" type="presOf" srcId="{C3397528-240A-4CE9-9DBD-808D95127CDA}" destId="{041A2FF7-B01C-4A4F-8CBC-D31E1D1722F5}" srcOrd="0" destOrd="0" presId="urn:microsoft.com/office/officeart/2008/layout/PictureStrips"/>
    <dgm:cxn modelId="{C9FE199A-B77A-4762-B7F9-FE7A92BEDE04}" srcId="{BE74CEB0-D216-4DB4-A402-06704713CD61}" destId="{8B217695-6E09-4C33-A8B4-C0B31FD56E18}" srcOrd="2" destOrd="0" parTransId="{190BAB9F-5B56-4379-A0C5-7346A482C1F5}" sibTransId="{308C1E70-8179-45F6-8F21-59CCD970DB26}"/>
    <dgm:cxn modelId="{EC3892AA-A470-4F3A-87DF-FF4F84F15BF0}" srcId="{BE74CEB0-D216-4DB4-A402-06704713CD61}" destId="{C3397528-240A-4CE9-9DBD-808D95127CDA}" srcOrd="4" destOrd="0" parTransId="{A77AC479-97EC-420F-975C-18F78B56B7D6}" sibTransId="{23BB14FF-7DB2-4DF9-8A14-FCE7FCEF67A7}"/>
    <dgm:cxn modelId="{ADB0D7B7-1C20-40DD-A82D-4716ED38823E}" type="presOf" srcId="{9248D7BB-A371-4D73-9C84-E115437987CE}" destId="{2ED5EDCD-1ECF-4C0E-8F62-CEBEC5734109}" srcOrd="0" destOrd="0" presId="urn:microsoft.com/office/officeart/2008/layout/PictureStrips"/>
    <dgm:cxn modelId="{C9CFAEBA-3E64-43BC-AD14-800326CDBA4F}" type="presOf" srcId="{8B217695-6E09-4C33-A8B4-C0B31FD56E18}" destId="{FD68F8D8-132F-4C3E-A128-0BB906811FCF}" srcOrd="0" destOrd="0" presId="urn:microsoft.com/office/officeart/2008/layout/PictureStrips"/>
    <dgm:cxn modelId="{084A87C8-F2B2-4854-81C8-88665A444A17}" srcId="{BE74CEB0-D216-4DB4-A402-06704713CD61}" destId="{69CA8783-7894-4E1F-8D4E-23B7B9BD8377}" srcOrd="0" destOrd="0" parTransId="{F0F46F02-1536-43CB-A3FC-7050BE7D7BCD}" sibTransId="{31EC04C0-1EA9-4646-AF0D-083520DBB1F3}"/>
    <dgm:cxn modelId="{7CFD2AD4-B75A-4789-AC1A-E88E937508D8}" type="presOf" srcId="{BE74CEB0-D216-4DB4-A402-06704713CD61}" destId="{C6113A7E-C1FE-41A9-9FE1-CC143C015AC3}" srcOrd="0" destOrd="0" presId="urn:microsoft.com/office/officeart/2008/layout/PictureStrips"/>
    <dgm:cxn modelId="{D8DACC29-D66C-46C1-9586-0F261980B563}" type="presParOf" srcId="{C6113A7E-C1FE-41A9-9FE1-CC143C015AC3}" destId="{B781171B-E84A-4F80-8F5B-A1F625CB224F}" srcOrd="0" destOrd="0" presId="urn:microsoft.com/office/officeart/2008/layout/PictureStrips"/>
    <dgm:cxn modelId="{66379D5A-36FD-4A3A-8ED0-19309AD4359D}" type="presParOf" srcId="{B781171B-E84A-4F80-8F5B-A1F625CB224F}" destId="{E3D04D38-B1EA-4CBE-B494-00696B96FBF8}" srcOrd="0" destOrd="0" presId="urn:microsoft.com/office/officeart/2008/layout/PictureStrips"/>
    <dgm:cxn modelId="{B06D678A-C136-4ABA-9D90-0890EDEBFB56}" type="presParOf" srcId="{B781171B-E84A-4F80-8F5B-A1F625CB224F}" destId="{357219E0-3AE3-4C27-A482-6F4F54E1312B}" srcOrd="1" destOrd="0" presId="urn:microsoft.com/office/officeart/2008/layout/PictureStrips"/>
    <dgm:cxn modelId="{76474005-DE7C-4BAD-BFEE-7869B5204A1F}" type="presParOf" srcId="{C6113A7E-C1FE-41A9-9FE1-CC143C015AC3}" destId="{3541F49B-3768-45F5-95FA-E2FC70D7F7C1}" srcOrd="1" destOrd="0" presId="urn:microsoft.com/office/officeart/2008/layout/PictureStrips"/>
    <dgm:cxn modelId="{538B87A4-AB42-4824-8726-53E599570418}" type="presParOf" srcId="{C6113A7E-C1FE-41A9-9FE1-CC143C015AC3}" destId="{081AAF4C-B4E3-48B6-8902-79F6AD081E92}" srcOrd="2" destOrd="0" presId="urn:microsoft.com/office/officeart/2008/layout/PictureStrips"/>
    <dgm:cxn modelId="{640EC7C2-44C7-4AA3-9A5B-9BFA212F6060}" type="presParOf" srcId="{081AAF4C-B4E3-48B6-8902-79F6AD081E92}" destId="{2ED5EDCD-1ECF-4C0E-8F62-CEBEC5734109}" srcOrd="0" destOrd="0" presId="urn:microsoft.com/office/officeart/2008/layout/PictureStrips"/>
    <dgm:cxn modelId="{DCAF434F-9720-46FA-8384-E2D7FCA1DCE2}" type="presParOf" srcId="{081AAF4C-B4E3-48B6-8902-79F6AD081E92}" destId="{1310671A-2427-4F71-BEA7-624E8C35E355}" srcOrd="1" destOrd="0" presId="urn:microsoft.com/office/officeart/2008/layout/PictureStrips"/>
    <dgm:cxn modelId="{65E531B2-E65E-4AC7-B639-6E7BEFCBC6C5}" type="presParOf" srcId="{C6113A7E-C1FE-41A9-9FE1-CC143C015AC3}" destId="{698AC0A1-1E66-462B-BBE1-EA9A13CFCB15}" srcOrd="3" destOrd="0" presId="urn:microsoft.com/office/officeart/2008/layout/PictureStrips"/>
    <dgm:cxn modelId="{A4CCF881-FA55-4DB8-A5A1-82192A630F3E}" type="presParOf" srcId="{C6113A7E-C1FE-41A9-9FE1-CC143C015AC3}" destId="{194845C4-CFEE-4409-B0FD-D256449CA902}" srcOrd="4" destOrd="0" presId="urn:microsoft.com/office/officeart/2008/layout/PictureStrips"/>
    <dgm:cxn modelId="{C922D1D9-629D-48CB-AAF5-46A7E0F73753}" type="presParOf" srcId="{194845C4-CFEE-4409-B0FD-D256449CA902}" destId="{FD68F8D8-132F-4C3E-A128-0BB906811FCF}" srcOrd="0" destOrd="0" presId="urn:microsoft.com/office/officeart/2008/layout/PictureStrips"/>
    <dgm:cxn modelId="{A693BC60-84A3-47E9-93AB-98B3FAD58F47}" type="presParOf" srcId="{194845C4-CFEE-4409-B0FD-D256449CA902}" destId="{02BA30EA-F649-439A-95B4-1211EED1BEDF}" srcOrd="1" destOrd="0" presId="urn:microsoft.com/office/officeart/2008/layout/PictureStrips"/>
    <dgm:cxn modelId="{D8C07173-60E8-43EF-8527-0E6D9FF36BE3}" type="presParOf" srcId="{C6113A7E-C1FE-41A9-9FE1-CC143C015AC3}" destId="{7D80FC5A-E298-4DB1-BC96-51C7A875B784}" srcOrd="5" destOrd="0" presId="urn:microsoft.com/office/officeart/2008/layout/PictureStrips"/>
    <dgm:cxn modelId="{0150A308-05A9-45A2-941E-4BCFF492F189}" type="presParOf" srcId="{C6113A7E-C1FE-41A9-9FE1-CC143C015AC3}" destId="{A1EF18E5-F59E-41C8-B7A6-7985DD96AF03}" srcOrd="6" destOrd="0" presId="urn:microsoft.com/office/officeart/2008/layout/PictureStrips"/>
    <dgm:cxn modelId="{A47CCDE1-7322-4CD0-AE3A-722353102C0A}" type="presParOf" srcId="{A1EF18E5-F59E-41C8-B7A6-7985DD96AF03}" destId="{E5FB91C5-55AD-4032-8597-AF927F2A958F}" srcOrd="0" destOrd="0" presId="urn:microsoft.com/office/officeart/2008/layout/PictureStrips"/>
    <dgm:cxn modelId="{02D53425-A550-45E0-9317-36FBFF934D5D}" type="presParOf" srcId="{A1EF18E5-F59E-41C8-B7A6-7985DD96AF03}" destId="{8F4C3083-BE5A-4BD6-852A-107A3A034DBA}" srcOrd="1" destOrd="0" presId="urn:microsoft.com/office/officeart/2008/layout/PictureStrips"/>
    <dgm:cxn modelId="{00ED7355-7049-416D-BE38-B6CF5D25F071}" type="presParOf" srcId="{C6113A7E-C1FE-41A9-9FE1-CC143C015AC3}" destId="{84211A12-D817-40AA-80E3-EB6E6E88E5C1}" srcOrd="7" destOrd="0" presId="urn:microsoft.com/office/officeart/2008/layout/PictureStrips"/>
    <dgm:cxn modelId="{3160EC8C-3144-4982-87C5-320CC2C90812}" type="presParOf" srcId="{C6113A7E-C1FE-41A9-9FE1-CC143C015AC3}" destId="{6811AFFD-7445-4FCD-BC86-8F02DF803EED}" srcOrd="8" destOrd="0" presId="urn:microsoft.com/office/officeart/2008/layout/PictureStrips"/>
    <dgm:cxn modelId="{8DE2C00B-AEA7-470D-9D6C-8C90AAE0EF42}" type="presParOf" srcId="{6811AFFD-7445-4FCD-BC86-8F02DF803EED}" destId="{041A2FF7-B01C-4A4F-8CBC-D31E1D1722F5}" srcOrd="0" destOrd="0" presId="urn:microsoft.com/office/officeart/2008/layout/PictureStrips"/>
    <dgm:cxn modelId="{88CA7C5B-DC58-4128-902B-A8A05D5D2EB6}" type="presParOf" srcId="{6811AFFD-7445-4FCD-BC86-8F02DF803EED}" destId="{B5C23B53-E8BD-420D-AC71-882B3AAF877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0E17B-9450-7742-BC2D-E5219F2ECB22}">
      <dsp:nvSpPr>
        <dsp:cNvPr id="0" name=""/>
        <dsp:cNvSpPr/>
      </dsp:nvSpPr>
      <dsp:spPr>
        <a:xfrm>
          <a:off x="144884" y="1810"/>
          <a:ext cx="3757166" cy="375716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6769" tIns="17780" rIns="206769" bIns="17780" numCol="1" spcCol="1270" anchor="ctr" anchorCtr="0">
          <a:noAutofit/>
        </a:bodyPr>
        <a:lstStyle/>
        <a:p>
          <a:pPr marL="0" lvl="0" indent="0" algn="ctr" defTabSz="622300">
            <a:lnSpc>
              <a:spcPct val="90000"/>
            </a:lnSpc>
            <a:spcBef>
              <a:spcPct val="0"/>
            </a:spcBef>
            <a:spcAft>
              <a:spcPct val="35000"/>
            </a:spcAft>
            <a:buNone/>
          </a:pPr>
          <a:r>
            <a:rPr lang="es-MX" sz="1400" b="0" i="0" kern="1200" dirty="0"/>
            <a:t>El proyecto tiene como objetivo plantear y desarrollar una propuesta basada en un Plan Estratégico de Tecnología de la información, tomando como punto de partida la</a:t>
          </a:r>
        </a:p>
        <a:p>
          <a:pPr marL="0" lvl="0" indent="0" algn="ctr" defTabSz="622300">
            <a:lnSpc>
              <a:spcPct val="90000"/>
            </a:lnSpc>
            <a:spcBef>
              <a:spcPct val="0"/>
            </a:spcBef>
            <a:spcAft>
              <a:spcPct val="35000"/>
            </a:spcAft>
            <a:buNone/>
          </a:pPr>
          <a:r>
            <a:rPr lang="es-MX" sz="1400" b="0" i="0" kern="1200" dirty="0"/>
            <a:t>problemática de la empresa, con el propósito de verificar y comprender todas las situaciones que se presenten vulnerabilidades</a:t>
          </a:r>
          <a:endParaRPr lang="es-ES" sz="1400" b="0" kern="1200" noProof="0" dirty="0">
            <a:solidFill>
              <a:schemeClr val="tx1">
                <a:lumMod val="75000"/>
                <a:lumOff val="25000"/>
              </a:schemeClr>
            </a:solidFill>
          </a:endParaRPr>
        </a:p>
      </dsp:txBody>
      <dsp:txXfrm>
        <a:off x="695108" y="552034"/>
        <a:ext cx="2656718" cy="2656718"/>
      </dsp:txXfrm>
    </dsp:sp>
    <dsp:sp modelId="{5DEE9D32-C962-414F-8371-D3F310F6B736}">
      <dsp:nvSpPr>
        <dsp:cNvPr id="0" name=""/>
        <dsp:cNvSpPr/>
      </dsp:nvSpPr>
      <dsp:spPr>
        <a:xfrm>
          <a:off x="3150616" y="1810"/>
          <a:ext cx="3757166" cy="375716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6769" tIns="22860" rIns="206769" bIns="22860" numCol="1" spcCol="1270" rtlCol="0" anchor="ctr" anchorCtr="0">
          <a:noAutofit/>
        </a:bodyPr>
        <a:lstStyle/>
        <a:p>
          <a:pPr marL="0" lvl="0" indent="0" algn="ctr" defTabSz="800100" rtl="0">
            <a:lnSpc>
              <a:spcPct val="90000"/>
            </a:lnSpc>
            <a:spcBef>
              <a:spcPct val="0"/>
            </a:spcBef>
            <a:spcAft>
              <a:spcPct val="35000"/>
            </a:spcAft>
            <a:buNone/>
          </a:pPr>
          <a:r>
            <a:rPr lang="es-MX" sz="1800" b="0" i="0" kern="1200" dirty="0"/>
            <a:t>El proyecto tiene sus inicios en base a la descripción de la problemática de la  empresa conociendo las principales complicaciones, seguido de sus objetivos tanto generales como específicos </a:t>
          </a:r>
          <a:endParaRPr lang="es-ES" sz="1800" b="0" kern="1200" noProof="0" dirty="0">
            <a:solidFill>
              <a:schemeClr val="tx1">
                <a:lumMod val="75000"/>
                <a:lumOff val="25000"/>
              </a:schemeClr>
            </a:solidFill>
          </a:endParaRPr>
        </a:p>
      </dsp:txBody>
      <dsp:txXfrm>
        <a:off x="3700840" y="552034"/>
        <a:ext cx="2656718" cy="2656718"/>
      </dsp:txXfrm>
    </dsp:sp>
    <dsp:sp modelId="{C4F8DD03-4ECC-6140-8263-FBA3F82A527A}">
      <dsp:nvSpPr>
        <dsp:cNvPr id="0" name=""/>
        <dsp:cNvSpPr/>
      </dsp:nvSpPr>
      <dsp:spPr>
        <a:xfrm>
          <a:off x="6156349" y="1810"/>
          <a:ext cx="3757166" cy="375716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06769" tIns="20320" rIns="206769" bIns="20320" numCol="1" spcCol="1270" rtlCol="0" anchor="ctr" anchorCtr="0">
          <a:noAutofit/>
        </a:bodyPr>
        <a:lstStyle/>
        <a:p>
          <a:pPr marL="0" lvl="0" indent="0" algn="ctr" defTabSz="711200" rtl="0">
            <a:lnSpc>
              <a:spcPct val="90000"/>
            </a:lnSpc>
            <a:spcBef>
              <a:spcPct val="0"/>
            </a:spcBef>
            <a:spcAft>
              <a:spcPct val="35000"/>
            </a:spcAft>
            <a:buNone/>
          </a:pPr>
          <a:r>
            <a:rPr lang="es-MX" sz="1600" b="0" i="0" kern="1200" dirty="0"/>
            <a:t>Con el paso del tiempo fue adquiriendo el reconocimiento de sus clientes y aumentando sus ventas, lo que le permitió instalar su propio sistema de lavandería y, con ello, brindar un servicio más completo y de menor costo a sus clientes</a:t>
          </a:r>
          <a:endParaRPr lang="es-ES" sz="1600" b="0" kern="1200" noProof="0" dirty="0">
            <a:solidFill>
              <a:schemeClr val="tx1">
                <a:lumMod val="75000"/>
                <a:lumOff val="25000"/>
              </a:schemeClr>
            </a:solidFill>
          </a:endParaRPr>
        </a:p>
      </dsp:txBody>
      <dsp:txXfrm>
        <a:off x="6706573" y="552034"/>
        <a:ext cx="2656718" cy="2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0E17B-9450-7742-BC2D-E5219F2ECB22}">
      <dsp:nvSpPr>
        <dsp:cNvPr id="0" name=""/>
        <dsp:cNvSpPr/>
      </dsp:nvSpPr>
      <dsp:spPr>
        <a:xfrm>
          <a:off x="326206" y="1181"/>
          <a:ext cx="3893434" cy="3893434"/>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4269" tIns="22860" rIns="214269" bIns="22860" numCol="1" spcCol="1270" rtlCol="0" anchor="ctr" anchorCtr="0">
          <a:noAutofit/>
        </a:bodyPr>
        <a:lstStyle/>
        <a:p>
          <a:pPr marL="0" lvl="0" indent="0" algn="ctr" defTabSz="800100">
            <a:lnSpc>
              <a:spcPct val="90000"/>
            </a:lnSpc>
            <a:spcBef>
              <a:spcPct val="0"/>
            </a:spcBef>
            <a:spcAft>
              <a:spcPct val="35000"/>
            </a:spcAft>
            <a:buNone/>
          </a:pPr>
          <a:r>
            <a:rPr lang="es-MX" sz="1800" b="0" i="0" kern="1200"/>
            <a:t>Definir un modelo de gobierno de TI específico para el departamento informático de la empresa EUROGYM basado en una investigación descriptiva de los procesos y funciones que cubre dicha empresa.</a:t>
          </a:r>
          <a:endParaRPr lang="es-ES" sz="1800" b="0" kern="1200" noProof="0" dirty="0"/>
        </a:p>
      </dsp:txBody>
      <dsp:txXfrm>
        <a:off x="896386" y="571361"/>
        <a:ext cx="2753074" cy="2753074"/>
      </dsp:txXfrm>
    </dsp:sp>
    <dsp:sp modelId="{5DEE9D32-C962-414F-8371-D3F310F6B736}">
      <dsp:nvSpPr>
        <dsp:cNvPr id="0" name=""/>
        <dsp:cNvSpPr/>
      </dsp:nvSpPr>
      <dsp:spPr>
        <a:xfrm>
          <a:off x="3440954" y="1181"/>
          <a:ext cx="3893434" cy="3893434"/>
        </a:xfrm>
        <a:prstGeom prst="ellipse">
          <a:avLst/>
        </a:prstGeom>
        <a:solidFill>
          <a:schemeClr val="accent3">
            <a:alpha val="50000"/>
            <a:hueOff val="-4293624"/>
            <a:satOff val="44621"/>
            <a:lumOff val="-9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4269" tIns="22860" rIns="214269" bIns="22860" numCol="1" spcCol="1270" rtlCol="0" anchor="ctr" anchorCtr="0">
          <a:noAutofit/>
        </a:bodyPr>
        <a:lstStyle/>
        <a:p>
          <a:pPr marL="0" lvl="0" indent="0" algn="ctr" defTabSz="800100" rtl="0">
            <a:lnSpc>
              <a:spcPct val="90000"/>
            </a:lnSpc>
            <a:spcBef>
              <a:spcPct val="0"/>
            </a:spcBef>
            <a:spcAft>
              <a:spcPct val="35000"/>
            </a:spcAft>
            <a:buNone/>
          </a:pPr>
          <a:r>
            <a:rPr lang="es-MX" sz="1800" b="0" i="0" kern="1200"/>
            <a:t>Realizar una evaluación de los procesos cubiertos por la empresa, planteados dentro del contexto de la implementación de un modelo de madurez basada en las normas COBIT e ITIL</a:t>
          </a:r>
          <a:r>
            <a:rPr lang="es-MX" sz="1400" b="0" i="0" kern="1200"/>
            <a:t>.</a:t>
          </a:r>
          <a:endParaRPr lang="es-ES" sz="1400" b="0" kern="1200" noProof="0" dirty="0"/>
        </a:p>
      </dsp:txBody>
      <dsp:txXfrm>
        <a:off x="4011134" y="571361"/>
        <a:ext cx="2753074" cy="2753074"/>
      </dsp:txXfrm>
    </dsp:sp>
    <dsp:sp modelId="{C4F8DD03-4ECC-6140-8263-FBA3F82A527A}">
      <dsp:nvSpPr>
        <dsp:cNvPr id="0" name=""/>
        <dsp:cNvSpPr/>
      </dsp:nvSpPr>
      <dsp:spPr>
        <a:xfrm>
          <a:off x="6555702" y="1181"/>
          <a:ext cx="3893434" cy="3893434"/>
        </a:xfrm>
        <a:prstGeom prst="ellipse">
          <a:avLst/>
        </a:prstGeom>
        <a:solidFill>
          <a:schemeClr val="accent3">
            <a:alpha val="50000"/>
            <a:hueOff val="-8587248"/>
            <a:satOff val="89242"/>
            <a:lumOff val="-194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4269" tIns="22860" rIns="214269" bIns="22860" numCol="1" spcCol="1270" rtlCol="0" anchor="ctr" anchorCtr="0">
          <a:noAutofit/>
        </a:bodyPr>
        <a:lstStyle/>
        <a:p>
          <a:pPr marL="0" lvl="0" indent="0" algn="ctr" defTabSz="800100" rtl="0">
            <a:lnSpc>
              <a:spcPct val="90000"/>
            </a:lnSpc>
            <a:spcBef>
              <a:spcPct val="0"/>
            </a:spcBef>
            <a:spcAft>
              <a:spcPct val="35000"/>
            </a:spcAft>
            <a:buNone/>
          </a:pPr>
          <a:r>
            <a:rPr lang="es-MX" sz="1800" b="0" i="0" kern="1200"/>
            <a:t>Elaborar un cronograma de la implementación a desarrollar en el proyecto haciendo énfasis a la fase de ejecución, implementación y la fase de las pruebas realizadas.</a:t>
          </a:r>
          <a:endParaRPr lang="es-ES" sz="1800" b="0" kern="1200" noProof="0" dirty="0"/>
        </a:p>
      </dsp:txBody>
      <dsp:txXfrm>
        <a:off x="7125882" y="571361"/>
        <a:ext cx="2753074" cy="2753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04D38-B1EA-4CBE-B494-00696B96FBF8}">
      <dsp:nvSpPr>
        <dsp:cNvPr id="0" name=""/>
        <dsp:cNvSpPr/>
      </dsp:nvSpPr>
      <dsp:spPr>
        <a:xfrm>
          <a:off x="185509" y="969444"/>
          <a:ext cx="4416149" cy="138004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34752"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Gestionado.</a:t>
          </a:r>
        </a:p>
      </dsp:txBody>
      <dsp:txXfrm>
        <a:off x="185509" y="969444"/>
        <a:ext cx="4416149" cy="1380046"/>
      </dsp:txXfrm>
    </dsp:sp>
    <dsp:sp modelId="{357219E0-3AE3-4C27-A482-6F4F54E1312B}">
      <dsp:nvSpPr>
        <dsp:cNvPr id="0" name=""/>
        <dsp:cNvSpPr/>
      </dsp:nvSpPr>
      <dsp:spPr>
        <a:xfrm>
          <a:off x="1503" y="770104"/>
          <a:ext cx="966032" cy="1449049"/>
        </a:xfrm>
        <a:prstGeom prst="rect">
          <a:avLst/>
        </a:prstGeom>
        <a:blipFill rotWithShape="1">
          <a:blip xmlns:r="http://schemas.openxmlformats.org/officeDocument/2006/relationships" r:embed="rId1"/>
          <a:srcRect/>
          <a:stretch>
            <a:fillRect l="-93000" r="-9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ED5EDCD-1ECF-4C0E-8F62-CEBEC5734109}">
      <dsp:nvSpPr>
        <dsp:cNvPr id="0" name=""/>
        <dsp:cNvSpPr/>
      </dsp:nvSpPr>
      <dsp:spPr>
        <a:xfrm>
          <a:off x="5022346" y="969444"/>
          <a:ext cx="4416149" cy="138004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34752"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Gestionado Cuantitativamente.</a:t>
          </a:r>
        </a:p>
      </dsp:txBody>
      <dsp:txXfrm>
        <a:off x="5022346" y="969444"/>
        <a:ext cx="4416149" cy="1380046"/>
      </dsp:txXfrm>
    </dsp:sp>
    <dsp:sp modelId="{1310671A-2427-4F71-BEA7-624E8C35E355}">
      <dsp:nvSpPr>
        <dsp:cNvPr id="0" name=""/>
        <dsp:cNvSpPr/>
      </dsp:nvSpPr>
      <dsp:spPr>
        <a:xfrm>
          <a:off x="4838340" y="770104"/>
          <a:ext cx="966032" cy="1449049"/>
        </a:xfrm>
        <a:prstGeom prst="rect">
          <a:avLst/>
        </a:prstGeom>
        <a:blipFill rotWithShape="1">
          <a:blip xmlns:r="http://schemas.openxmlformats.org/officeDocument/2006/relationships" r:embed="rId2"/>
          <a:srcRect/>
          <a:stretch>
            <a:fillRect l="-138000" r="-13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BD423F4-765F-44DE-8FDC-54B596685887}">
      <dsp:nvSpPr>
        <dsp:cNvPr id="0" name=""/>
        <dsp:cNvSpPr/>
      </dsp:nvSpPr>
      <dsp:spPr>
        <a:xfrm>
          <a:off x="185509" y="2706769"/>
          <a:ext cx="4416149" cy="138004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34752"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Definido.</a:t>
          </a:r>
        </a:p>
      </dsp:txBody>
      <dsp:txXfrm>
        <a:off x="185509" y="2706769"/>
        <a:ext cx="4416149" cy="1380046"/>
      </dsp:txXfrm>
    </dsp:sp>
    <dsp:sp modelId="{C403CFC9-0DE1-4F78-8047-E47DA2FBC157}">
      <dsp:nvSpPr>
        <dsp:cNvPr id="0" name=""/>
        <dsp:cNvSpPr/>
      </dsp:nvSpPr>
      <dsp:spPr>
        <a:xfrm>
          <a:off x="1503" y="2507429"/>
          <a:ext cx="966032" cy="1449049"/>
        </a:xfrm>
        <a:prstGeom prst="rect">
          <a:avLst/>
        </a:prstGeom>
        <a:blipFill rotWithShape="1">
          <a:blip xmlns:r="http://schemas.openxmlformats.org/officeDocument/2006/relationships" r:embed="rId3"/>
          <a:srcRect/>
          <a:stretch>
            <a:fillRect l="-93000" r="-9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D68F8D8-132F-4C3E-A128-0BB906811FCF}">
      <dsp:nvSpPr>
        <dsp:cNvPr id="0" name=""/>
        <dsp:cNvSpPr/>
      </dsp:nvSpPr>
      <dsp:spPr>
        <a:xfrm>
          <a:off x="5022346" y="2706769"/>
          <a:ext cx="4416149" cy="138004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34752" tIns="76200" rIns="76200" bIns="76200" numCol="1" spcCol="1270" anchor="ctr" anchorCtr="0">
          <a:noAutofit/>
        </a:bodyPr>
        <a:lstStyle/>
        <a:p>
          <a:pPr marL="0" lvl="0" indent="0" algn="l" defTabSz="889000">
            <a:lnSpc>
              <a:spcPct val="90000"/>
            </a:lnSpc>
            <a:spcBef>
              <a:spcPct val="0"/>
            </a:spcBef>
            <a:spcAft>
              <a:spcPct val="35000"/>
            </a:spcAft>
            <a:buNone/>
          </a:pPr>
          <a:r>
            <a:rPr lang="es-MX" sz="20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Optimizar</a:t>
          </a:r>
        </a:p>
      </dsp:txBody>
      <dsp:txXfrm>
        <a:off x="5022346" y="2706769"/>
        <a:ext cx="4416149" cy="1380046"/>
      </dsp:txXfrm>
    </dsp:sp>
    <dsp:sp modelId="{02BA30EA-F649-439A-95B4-1211EED1BEDF}">
      <dsp:nvSpPr>
        <dsp:cNvPr id="0" name=""/>
        <dsp:cNvSpPr/>
      </dsp:nvSpPr>
      <dsp:spPr>
        <a:xfrm>
          <a:off x="4838340" y="2507429"/>
          <a:ext cx="966032" cy="1449049"/>
        </a:xfrm>
        <a:prstGeom prst="rect">
          <a:avLst/>
        </a:prstGeom>
        <a:blipFill rotWithShape="1">
          <a:blip xmlns:r="http://schemas.openxmlformats.org/officeDocument/2006/relationships" r:embed="rId4"/>
          <a:srcRect/>
          <a:stretch>
            <a:fillRect l="-63000" r="-6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19569-8543-4670-AA7A-79009694E4C4}">
      <dsp:nvSpPr>
        <dsp:cNvPr id="0" name=""/>
        <dsp:cNvSpPr/>
      </dsp:nvSpPr>
      <dsp:spPr>
        <a:xfrm>
          <a:off x="0" y="0"/>
          <a:ext cx="10728325" cy="4901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l" defTabSz="711200">
            <a:lnSpc>
              <a:spcPct val="90000"/>
            </a:lnSpc>
            <a:spcBef>
              <a:spcPct val="0"/>
            </a:spcBef>
            <a:spcAft>
              <a:spcPct val="35000"/>
            </a:spcAft>
            <a:buNone/>
          </a:pPr>
          <a:r>
            <a:rPr lang="es-ES" sz="1600" b="1" kern="1200" dirty="0">
              <a:solidFill>
                <a:schemeClr val="bg1"/>
              </a:solidFill>
              <a:latin typeface="+mj-lt"/>
            </a:rPr>
            <a:t>Planear:</a:t>
          </a:r>
          <a:endParaRPr lang="es-ES" sz="1200" b="1" kern="1200" dirty="0">
            <a:solidFill>
              <a:schemeClr val="bg1"/>
            </a:solidFill>
          </a:endParaRPr>
        </a:p>
      </dsp:txBody>
      <dsp:txXfrm>
        <a:off x="23926" y="23926"/>
        <a:ext cx="10680473" cy="442284"/>
      </dsp:txXfrm>
    </dsp:sp>
    <dsp:sp modelId="{1D79DE5C-1724-43E9-AD3A-534F7C88247A}">
      <dsp:nvSpPr>
        <dsp:cNvPr id="0" name=""/>
        <dsp:cNvSpPr/>
      </dsp:nvSpPr>
      <dsp:spPr>
        <a:xfrm>
          <a:off x="0" y="542332"/>
          <a:ext cx="1072832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624" tIns="22860" rIns="128016" bIns="22860" numCol="1" spcCol="1270" rtlCol="0" anchor="t" anchorCtr="0">
          <a:noAutofit/>
        </a:bodyPr>
        <a:lstStyle/>
        <a:p>
          <a:pPr marL="171450" lvl="1" indent="-171450" algn="l" defTabSz="800100">
            <a:lnSpc>
              <a:spcPct val="90000"/>
            </a:lnSpc>
            <a:spcBef>
              <a:spcPct val="0"/>
            </a:spcBef>
            <a:spcAft>
              <a:spcPct val="20000"/>
            </a:spcAft>
            <a:buChar char="•"/>
          </a:pPr>
          <a:r>
            <a:rPr lang="es-MX" sz="1800" b="0" kern="1200" dirty="0">
              <a:latin typeface="+mj-lt"/>
            </a:rPr>
            <a:t> Se deben buscar a mejorar dentro de la organización y alinearlos con los objetivos y el alcance de esta.</a:t>
          </a:r>
          <a:endParaRPr lang="es-ES" sz="1400" kern="1200" dirty="0"/>
        </a:p>
      </dsp:txBody>
      <dsp:txXfrm>
        <a:off x="0" y="542332"/>
        <a:ext cx="10728325" cy="828000"/>
      </dsp:txXfrm>
    </dsp:sp>
    <dsp:sp modelId="{516D9B51-CDE1-4658-B082-E400DB6C1AEA}">
      <dsp:nvSpPr>
        <dsp:cNvPr id="0" name=""/>
        <dsp:cNvSpPr/>
      </dsp:nvSpPr>
      <dsp:spPr>
        <a:xfrm>
          <a:off x="0" y="1258038"/>
          <a:ext cx="10728325" cy="501218"/>
        </a:xfrm>
        <a:prstGeom prst="roundRect">
          <a:avLst/>
        </a:prstGeom>
        <a:solidFill>
          <a:schemeClr val="accent3">
            <a:hueOff val="-2862416"/>
            <a:satOff val="29747"/>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l" defTabSz="711200">
            <a:lnSpc>
              <a:spcPct val="90000"/>
            </a:lnSpc>
            <a:spcBef>
              <a:spcPct val="0"/>
            </a:spcBef>
            <a:spcAft>
              <a:spcPct val="35000"/>
            </a:spcAft>
            <a:buNone/>
          </a:pPr>
          <a:r>
            <a:rPr lang="es-ES" sz="1600" b="1" kern="1200" dirty="0">
              <a:solidFill>
                <a:schemeClr val="bg1"/>
              </a:solidFill>
              <a:latin typeface="+mj-lt"/>
            </a:rPr>
            <a:t>Hacer:</a:t>
          </a:r>
          <a:endParaRPr lang="es-ES" sz="1800" b="1" kern="1200" dirty="0">
            <a:solidFill>
              <a:schemeClr val="bg1"/>
            </a:solidFill>
          </a:endParaRPr>
        </a:p>
      </dsp:txBody>
      <dsp:txXfrm>
        <a:off x="24467" y="1282505"/>
        <a:ext cx="10679391" cy="452284"/>
      </dsp:txXfrm>
    </dsp:sp>
    <dsp:sp modelId="{1150CA71-281B-4F7F-BBCC-6957D11020C0}">
      <dsp:nvSpPr>
        <dsp:cNvPr id="0" name=""/>
        <dsp:cNvSpPr/>
      </dsp:nvSpPr>
      <dsp:spPr>
        <a:xfrm>
          <a:off x="0" y="1777127"/>
          <a:ext cx="1072832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624" tIns="22860" rIns="128016" bIns="22860" numCol="1" spcCol="1270" rtlCol="0" anchor="t" anchorCtr="0">
          <a:noAutofit/>
        </a:bodyPr>
        <a:lstStyle/>
        <a:p>
          <a:pPr marL="171450" lvl="1" indent="-171450" algn="l" defTabSz="800100">
            <a:lnSpc>
              <a:spcPct val="90000"/>
            </a:lnSpc>
            <a:spcBef>
              <a:spcPct val="0"/>
            </a:spcBef>
            <a:spcAft>
              <a:spcPct val="20000"/>
            </a:spcAft>
            <a:buChar char="•"/>
          </a:pPr>
          <a:r>
            <a:rPr lang="es-MX" sz="1800" b="0" kern="1200" dirty="0">
              <a:latin typeface="+mj-lt"/>
            </a:rPr>
            <a:t>Se implementan las mejoras antes encontradas para obtener avances, sin embargo, estas deben ser puestas a pruebas antes de ser usadas oficialmente dentro de la institución</a:t>
          </a:r>
          <a:endParaRPr lang="es-ES" sz="2000" kern="1200" dirty="0"/>
        </a:p>
      </dsp:txBody>
      <dsp:txXfrm>
        <a:off x="0" y="1777127"/>
        <a:ext cx="10728325" cy="828000"/>
      </dsp:txXfrm>
    </dsp:sp>
    <dsp:sp modelId="{5F93C1CE-DF0D-4058-A8AA-9CFEA8E9941D}">
      <dsp:nvSpPr>
        <dsp:cNvPr id="0" name=""/>
        <dsp:cNvSpPr/>
      </dsp:nvSpPr>
      <dsp:spPr>
        <a:xfrm>
          <a:off x="0" y="2627638"/>
          <a:ext cx="10728325" cy="478436"/>
        </a:xfrm>
        <a:prstGeom prst="roundRect">
          <a:avLst/>
        </a:prstGeom>
        <a:solidFill>
          <a:schemeClr val="accent3">
            <a:hueOff val="-5724832"/>
            <a:satOff val="59495"/>
            <a:lumOff val="-129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l" defTabSz="711200">
            <a:lnSpc>
              <a:spcPct val="90000"/>
            </a:lnSpc>
            <a:spcBef>
              <a:spcPct val="0"/>
            </a:spcBef>
            <a:spcAft>
              <a:spcPct val="35000"/>
            </a:spcAft>
            <a:buNone/>
          </a:pPr>
          <a:r>
            <a:rPr lang="es-ES" sz="1600" b="1" kern="1200" dirty="0">
              <a:solidFill>
                <a:schemeClr val="bg1"/>
              </a:solidFill>
              <a:latin typeface="+mj-lt"/>
            </a:rPr>
            <a:t>Verificar</a:t>
          </a:r>
          <a:endParaRPr lang="es-ES" sz="1800" b="1" kern="1200" dirty="0">
            <a:solidFill>
              <a:schemeClr val="bg1"/>
            </a:solidFill>
          </a:endParaRPr>
        </a:p>
      </dsp:txBody>
      <dsp:txXfrm>
        <a:off x="23355" y="2650993"/>
        <a:ext cx="10681615" cy="431726"/>
      </dsp:txXfrm>
    </dsp:sp>
    <dsp:sp modelId="{452D0BE0-E1C0-4CC5-B1E2-EA5FB2C5B883}">
      <dsp:nvSpPr>
        <dsp:cNvPr id="0" name=""/>
        <dsp:cNvSpPr/>
      </dsp:nvSpPr>
      <dsp:spPr>
        <a:xfrm>
          <a:off x="0" y="3106074"/>
          <a:ext cx="1072832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624" tIns="22860" rIns="128016" bIns="22860" numCol="1" spcCol="1270" rtlCol="0" anchor="t" anchorCtr="0">
          <a:noAutofit/>
        </a:bodyPr>
        <a:lstStyle/>
        <a:p>
          <a:pPr marL="171450" lvl="1" indent="-171450" algn="l" defTabSz="800100">
            <a:lnSpc>
              <a:spcPct val="90000"/>
            </a:lnSpc>
            <a:spcBef>
              <a:spcPct val="0"/>
            </a:spcBef>
            <a:spcAft>
              <a:spcPct val="20000"/>
            </a:spcAft>
            <a:buChar char="•"/>
          </a:pPr>
          <a:r>
            <a:rPr lang="es-MX" sz="1800" kern="1200" dirty="0">
              <a:latin typeface="+mj-lt"/>
            </a:rPr>
            <a:t>Cuando se hayan hecho las respectivas implementaciones de mejoras, se debe verificar que estas están funcionando correctamente dentro de la  8 institución.</a:t>
          </a:r>
          <a:endParaRPr lang="es-ES" sz="1800" kern="1200" dirty="0">
            <a:latin typeface="+mj-lt"/>
          </a:endParaRPr>
        </a:p>
      </dsp:txBody>
      <dsp:txXfrm>
        <a:off x="0" y="3106074"/>
        <a:ext cx="10728325" cy="828000"/>
      </dsp:txXfrm>
    </dsp:sp>
    <dsp:sp modelId="{E110929A-AAAD-4CC4-865E-1FFC0835DB24}">
      <dsp:nvSpPr>
        <dsp:cNvPr id="0" name=""/>
        <dsp:cNvSpPr/>
      </dsp:nvSpPr>
      <dsp:spPr>
        <a:xfrm>
          <a:off x="0" y="3880304"/>
          <a:ext cx="10728325" cy="511795"/>
        </a:xfrm>
        <a:prstGeom prst="roundRect">
          <a:avLst/>
        </a:prstGeom>
        <a:solidFill>
          <a:schemeClr val="accent3">
            <a:hueOff val="-8587248"/>
            <a:satOff val="89242"/>
            <a:lumOff val="-194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Actuar</a:t>
          </a:r>
        </a:p>
      </dsp:txBody>
      <dsp:txXfrm>
        <a:off x="24984" y="3905288"/>
        <a:ext cx="10678357" cy="461827"/>
      </dsp:txXfrm>
    </dsp:sp>
    <dsp:sp modelId="{5FE0A320-11F3-4DEA-8DDE-64B5776503FB}">
      <dsp:nvSpPr>
        <dsp:cNvPr id="0" name=""/>
        <dsp:cNvSpPr/>
      </dsp:nvSpPr>
      <dsp:spPr>
        <a:xfrm>
          <a:off x="0" y="4356107"/>
          <a:ext cx="1072832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624" tIns="22860" rIns="128016" bIns="22860" numCol="1" spcCol="1270" rtlCol="0" anchor="t" anchorCtr="0">
          <a:noAutofit/>
        </a:bodyPr>
        <a:lstStyle/>
        <a:p>
          <a:pPr marL="171450" lvl="1" indent="-171450" algn="l" defTabSz="800100">
            <a:lnSpc>
              <a:spcPct val="90000"/>
            </a:lnSpc>
            <a:spcBef>
              <a:spcPct val="0"/>
            </a:spcBef>
            <a:spcAft>
              <a:spcPct val="20000"/>
            </a:spcAft>
            <a:buChar char="•"/>
          </a:pPr>
          <a:r>
            <a:rPr lang="es-MX" sz="1800" kern="1200" dirty="0">
              <a:latin typeface="+mj-lt"/>
            </a:rPr>
            <a:t>Responsable de aclarar a los promotores cualquier duda relacionada con la CP, recibirá todas las solicitudes, las evaluará y elevará una propuesta de priorización al Equipo de Gobierno.</a:t>
          </a:r>
          <a:endParaRPr lang="es-ES" sz="1800" kern="1200" dirty="0">
            <a:latin typeface="+mj-lt"/>
          </a:endParaRPr>
        </a:p>
      </dsp:txBody>
      <dsp:txXfrm>
        <a:off x="0" y="4356107"/>
        <a:ext cx="10728325" cy="828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5561-F326-486A-AF33-FF808482FE48}">
      <dsp:nvSpPr>
        <dsp:cNvPr id="0" name=""/>
        <dsp:cNvSpPr/>
      </dsp:nvSpPr>
      <dsp:spPr>
        <a:xfrm rot="5400000">
          <a:off x="5125933" y="-2083362"/>
          <a:ext cx="839196" cy="5219323"/>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Iniciar y administrar el proyecto</a:t>
          </a:r>
        </a:p>
        <a:p>
          <a:pPr marL="114300" lvl="1" indent="-114300" algn="l" defTabSz="533400">
            <a:lnSpc>
              <a:spcPct val="90000"/>
            </a:lnSpc>
            <a:spcBef>
              <a:spcPct val="0"/>
            </a:spcBef>
            <a:spcAft>
              <a:spcPct val="15000"/>
            </a:spcAft>
            <a:buChar char="•"/>
          </a:pPr>
          <a:r>
            <a:rPr lang="es-MX" sz="1200" kern="1200" dirty="0"/>
            <a:t>Entender la situación del negocio y su visión</a:t>
          </a:r>
        </a:p>
        <a:p>
          <a:pPr marL="114300" lvl="1" indent="-114300" algn="l" defTabSz="533400">
            <a:lnSpc>
              <a:spcPct val="90000"/>
            </a:lnSpc>
            <a:spcBef>
              <a:spcPct val="0"/>
            </a:spcBef>
            <a:spcAft>
              <a:spcPct val="15000"/>
            </a:spcAft>
            <a:buChar char="•"/>
          </a:pPr>
          <a:r>
            <a:rPr lang="es-MX" sz="1200" kern="1200" dirty="0"/>
            <a:t>Documentar y confirmar el análisis del negocio</a:t>
          </a:r>
        </a:p>
      </dsp:txBody>
      <dsp:txXfrm rot="-5400000">
        <a:off x="2935870" y="147667"/>
        <a:ext cx="5178357" cy="757264"/>
      </dsp:txXfrm>
    </dsp:sp>
    <dsp:sp modelId="{D7211DB1-A14C-421A-88F6-971061110DB9}">
      <dsp:nvSpPr>
        <dsp:cNvPr id="0" name=""/>
        <dsp:cNvSpPr/>
      </dsp:nvSpPr>
      <dsp:spPr>
        <a:xfrm>
          <a:off x="0" y="1801"/>
          <a:ext cx="2935869" cy="104899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dirty="0"/>
            <a:t>Visión</a:t>
          </a:r>
        </a:p>
      </dsp:txBody>
      <dsp:txXfrm>
        <a:off x="51208" y="53009"/>
        <a:ext cx="2833453" cy="946579"/>
      </dsp:txXfrm>
    </dsp:sp>
    <dsp:sp modelId="{D5327EFC-D53D-430F-AB03-A32C86BE0E55}">
      <dsp:nvSpPr>
        <dsp:cNvPr id="0" name=""/>
        <dsp:cNvSpPr/>
      </dsp:nvSpPr>
      <dsp:spPr>
        <a:xfrm rot="5400000">
          <a:off x="5125933" y="-981917"/>
          <a:ext cx="839196" cy="5219323"/>
        </a:xfrm>
        <a:prstGeom prst="round2SameRect">
          <a:avLst/>
        </a:prstGeom>
        <a:solidFill>
          <a:schemeClr val="accent2">
            <a:tint val="40000"/>
            <a:alpha val="90000"/>
            <a:hueOff val="1326768"/>
            <a:satOff val="-734"/>
            <a:lumOff val="866"/>
            <a:alphaOff val="0"/>
          </a:schemeClr>
        </a:solidFill>
        <a:ln w="6350" cap="flat" cmpd="sng" algn="ctr">
          <a:solidFill>
            <a:schemeClr val="accent2">
              <a:tint val="40000"/>
              <a:alpha val="90000"/>
              <a:hueOff val="1326768"/>
              <a:satOff val="-734"/>
              <a:lumOff val="86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Entender la situación actual de TI</a:t>
          </a:r>
        </a:p>
        <a:p>
          <a:pPr marL="114300" lvl="1" indent="-114300" algn="l" defTabSz="533400">
            <a:lnSpc>
              <a:spcPct val="90000"/>
            </a:lnSpc>
            <a:spcBef>
              <a:spcPct val="0"/>
            </a:spcBef>
            <a:spcAft>
              <a:spcPct val="15000"/>
            </a:spcAft>
            <a:buChar char="•"/>
          </a:pPr>
          <a:r>
            <a:rPr lang="es-MX" sz="1200" kern="1200" dirty="0"/>
            <a:t>Analizar la situación actual de TI</a:t>
          </a:r>
        </a:p>
        <a:p>
          <a:pPr marL="114300" lvl="1" indent="-114300" algn="l" defTabSz="533400">
            <a:lnSpc>
              <a:spcPct val="90000"/>
            </a:lnSpc>
            <a:spcBef>
              <a:spcPct val="0"/>
            </a:spcBef>
            <a:spcAft>
              <a:spcPct val="15000"/>
            </a:spcAft>
            <a:buChar char="•"/>
          </a:pPr>
          <a:r>
            <a:rPr lang="es-MX" sz="1200" kern="1200" dirty="0"/>
            <a:t>Desarrollar recomendaciones y soluciones alternativas</a:t>
          </a:r>
        </a:p>
      </dsp:txBody>
      <dsp:txXfrm rot="-5400000">
        <a:off x="2935870" y="1249112"/>
        <a:ext cx="5178357" cy="757264"/>
      </dsp:txXfrm>
    </dsp:sp>
    <dsp:sp modelId="{658E7A47-460D-4F90-8992-A9797670301F}">
      <dsp:nvSpPr>
        <dsp:cNvPr id="0" name=""/>
        <dsp:cNvSpPr/>
      </dsp:nvSpPr>
      <dsp:spPr>
        <a:xfrm>
          <a:off x="0" y="1103246"/>
          <a:ext cx="2935869" cy="1048995"/>
        </a:xfrm>
        <a:prstGeom prst="roundRect">
          <a:avLst/>
        </a:prstGeom>
        <a:gradFill rotWithShape="0">
          <a:gsLst>
            <a:gs pos="0">
              <a:schemeClr val="accent2">
                <a:hueOff val="1358856"/>
                <a:satOff val="-5885"/>
                <a:lumOff val="4902"/>
                <a:alphaOff val="0"/>
                <a:satMod val="103000"/>
                <a:lumMod val="102000"/>
                <a:tint val="94000"/>
              </a:schemeClr>
            </a:gs>
            <a:gs pos="50000">
              <a:schemeClr val="accent2">
                <a:hueOff val="1358856"/>
                <a:satOff val="-5885"/>
                <a:lumOff val="4902"/>
                <a:alphaOff val="0"/>
                <a:satMod val="110000"/>
                <a:lumMod val="100000"/>
                <a:shade val="100000"/>
              </a:schemeClr>
            </a:gs>
            <a:gs pos="100000">
              <a:schemeClr val="accent2">
                <a:hueOff val="1358856"/>
                <a:satOff val="-5885"/>
                <a:lumOff val="49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dirty="0"/>
            <a:t>Análisis</a:t>
          </a:r>
        </a:p>
      </dsp:txBody>
      <dsp:txXfrm>
        <a:off x="51208" y="1154454"/>
        <a:ext cx="2833453" cy="946579"/>
      </dsp:txXfrm>
    </dsp:sp>
    <dsp:sp modelId="{4DBF2817-78EA-4012-B746-7526E8C0FAA0}">
      <dsp:nvSpPr>
        <dsp:cNvPr id="0" name=""/>
        <dsp:cNvSpPr/>
      </dsp:nvSpPr>
      <dsp:spPr>
        <a:xfrm rot="5400000">
          <a:off x="5125933" y="119528"/>
          <a:ext cx="839196" cy="5219323"/>
        </a:xfrm>
        <a:prstGeom prst="round2SameRect">
          <a:avLst/>
        </a:prstGeom>
        <a:solidFill>
          <a:schemeClr val="accent2">
            <a:tint val="40000"/>
            <a:alpha val="90000"/>
            <a:hueOff val="2653535"/>
            <a:satOff val="-1468"/>
            <a:lumOff val="1732"/>
            <a:alphaOff val="0"/>
          </a:schemeClr>
        </a:solidFill>
        <a:ln w="6350" cap="flat" cmpd="sng" algn="ctr">
          <a:solidFill>
            <a:schemeClr val="accent2">
              <a:tint val="40000"/>
              <a:alpha val="90000"/>
              <a:hueOff val="2653535"/>
              <a:satOff val="-1468"/>
              <a:lumOff val="173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Desarrollar la visión y dirección de TI</a:t>
          </a:r>
        </a:p>
        <a:p>
          <a:pPr marL="114300" lvl="1" indent="-114300" algn="l" defTabSz="533400">
            <a:lnSpc>
              <a:spcPct val="90000"/>
            </a:lnSpc>
            <a:spcBef>
              <a:spcPct val="0"/>
            </a:spcBef>
            <a:spcAft>
              <a:spcPct val="15000"/>
            </a:spcAft>
            <a:buChar char="•"/>
          </a:pPr>
          <a:r>
            <a:rPr lang="es-MX" sz="1200" kern="1200" dirty="0"/>
            <a:t>Desarrollar el plan de TI</a:t>
          </a:r>
        </a:p>
        <a:p>
          <a:pPr marL="114300" lvl="1" indent="-114300" algn="l" defTabSz="533400">
            <a:lnSpc>
              <a:spcPct val="90000"/>
            </a:lnSpc>
            <a:spcBef>
              <a:spcPct val="0"/>
            </a:spcBef>
            <a:spcAft>
              <a:spcPct val="15000"/>
            </a:spcAft>
            <a:buChar char="•"/>
          </a:pPr>
          <a:r>
            <a:rPr lang="es-MX" sz="1200" kern="1200" dirty="0"/>
            <a:t>Identificar proyectos de TI</a:t>
          </a:r>
        </a:p>
      </dsp:txBody>
      <dsp:txXfrm rot="-5400000">
        <a:off x="2935870" y="2350557"/>
        <a:ext cx="5178357" cy="757264"/>
      </dsp:txXfrm>
    </dsp:sp>
    <dsp:sp modelId="{23DE3B0F-7379-46DF-AB39-6F2B3064252F}">
      <dsp:nvSpPr>
        <dsp:cNvPr id="0" name=""/>
        <dsp:cNvSpPr/>
      </dsp:nvSpPr>
      <dsp:spPr>
        <a:xfrm>
          <a:off x="0" y="2204692"/>
          <a:ext cx="2935869" cy="1048995"/>
        </a:xfrm>
        <a:prstGeom prst="roundRect">
          <a:avLst/>
        </a:prstGeom>
        <a:gradFill rotWithShape="0">
          <a:gsLst>
            <a:gs pos="0">
              <a:schemeClr val="accent2">
                <a:hueOff val="2717712"/>
                <a:satOff val="-11770"/>
                <a:lumOff val="9804"/>
                <a:alphaOff val="0"/>
                <a:satMod val="103000"/>
                <a:lumMod val="102000"/>
                <a:tint val="94000"/>
              </a:schemeClr>
            </a:gs>
            <a:gs pos="50000">
              <a:schemeClr val="accent2">
                <a:hueOff val="2717712"/>
                <a:satOff val="-11770"/>
                <a:lumOff val="9804"/>
                <a:alphaOff val="0"/>
                <a:satMod val="110000"/>
                <a:lumMod val="100000"/>
                <a:shade val="100000"/>
              </a:schemeClr>
            </a:gs>
            <a:gs pos="100000">
              <a:schemeClr val="accent2">
                <a:hueOff val="2717712"/>
                <a:satOff val="-11770"/>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dirty="0"/>
            <a:t>Dirección</a:t>
          </a:r>
        </a:p>
      </dsp:txBody>
      <dsp:txXfrm>
        <a:off x="51208" y="2255900"/>
        <a:ext cx="2833453" cy="946579"/>
      </dsp:txXfrm>
    </dsp:sp>
    <dsp:sp modelId="{2D45DF06-9E79-4634-82AD-4ADD1F6DE463}">
      <dsp:nvSpPr>
        <dsp:cNvPr id="0" name=""/>
        <dsp:cNvSpPr/>
      </dsp:nvSpPr>
      <dsp:spPr>
        <a:xfrm rot="5400000">
          <a:off x="5125933" y="1220973"/>
          <a:ext cx="839196" cy="5219323"/>
        </a:xfrm>
        <a:prstGeom prst="round2SameRect">
          <a:avLst/>
        </a:prstGeom>
        <a:solidFill>
          <a:schemeClr val="accent2">
            <a:tint val="40000"/>
            <a:alpha val="90000"/>
            <a:hueOff val="3980303"/>
            <a:satOff val="-2203"/>
            <a:lumOff val="2598"/>
            <a:alphaOff val="0"/>
          </a:schemeClr>
        </a:solidFill>
        <a:ln w="6350" cap="flat" cmpd="sng" algn="ctr">
          <a:solidFill>
            <a:schemeClr val="accent2">
              <a:tint val="40000"/>
              <a:alpha val="90000"/>
              <a:hueOff val="3980303"/>
              <a:satOff val="-2203"/>
              <a:lumOff val="259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Desarrollar hoja </a:t>
          </a:r>
          <a:r>
            <a:rPr lang="es-MX" sz="1200" kern="1200"/>
            <a:t>de ruta</a:t>
          </a:r>
          <a:endParaRPr lang="es-MX" sz="1200" kern="1200" dirty="0"/>
        </a:p>
        <a:p>
          <a:pPr marL="114300" lvl="1" indent="-114300" algn="l" defTabSz="533400">
            <a:lnSpc>
              <a:spcPct val="90000"/>
            </a:lnSpc>
            <a:spcBef>
              <a:spcPct val="0"/>
            </a:spcBef>
            <a:spcAft>
              <a:spcPct val="15000"/>
            </a:spcAft>
            <a:buChar char="•"/>
          </a:pPr>
          <a:r>
            <a:rPr lang="es-MX" sz="1200" kern="1200" dirty="0"/>
            <a:t>Comunicar el plan</a:t>
          </a:r>
        </a:p>
      </dsp:txBody>
      <dsp:txXfrm rot="-5400000">
        <a:off x="2935870" y="3452002"/>
        <a:ext cx="5178357" cy="757264"/>
      </dsp:txXfrm>
    </dsp:sp>
    <dsp:sp modelId="{D253FE2B-9737-4BDF-AD84-720DE6A771D8}">
      <dsp:nvSpPr>
        <dsp:cNvPr id="0" name=""/>
        <dsp:cNvSpPr/>
      </dsp:nvSpPr>
      <dsp:spPr>
        <a:xfrm>
          <a:off x="0" y="3306137"/>
          <a:ext cx="2935869" cy="1048995"/>
        </a:xfrm>
        <a:prstGeom prst="roundRect">
          <a:avLst/>
        </a:prstGeom>
        <a:gradFill rotWithShape="0">
          <a:gsLst>
            <a:gs pos="0">
              <a:schemeClr val="accent2">
                <a:hueOff val="4076568"/>
                <a:satOff val="-17656"/>
                <a:lumOff val="14706"/>
                <a:alphaOff val="0"/>
                <a:satMod val="103000"/>
                <a:lumMod val="102000"/>
                <a:tint val="94000"/>
              </a:schemeClr>
            </a:gs>
            <a:gs pos="50000">
              <a:schemeClr val="accent2">
                <a:hueOff val="4076568"/>
                <a:satOff val="-17656"/>
                <a:lumOff val="14706"/>
                <a:alphaOff val="0"/>
                <a:satMod val="110000"/>
                <a:lumMod val="100000"/>
                <a:shade val="100000"/>
              </a:schemeClr>
            </a:gs>
            <a:gs pos="100000">
              <a:schemeClr val="accent2">
                <a:hueOff val="4076568"/>
                <a:satOff val="-17656"/>
                <a:lumOff val="1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dirty="0"/>
            <a:t>Recomendación</a:t>
          </a:r>
        </a:p>
      </dsp:txBody>
      <dsp:txXfrm>
        <a:off x="51208" y="3357345"/>
        <a:ext cx="2833453" cy="946579"/>
      </dsp:txXfrm>
    </dsp:sp>
    <dsp:sp modelId="{7D3CB7C3-8379-4065-BDFA-BEF447EF40AE}">
      <dsp:nvSpPr>
        <dsp:cNvPr id="0" name=""/>
        <dsp:cNvSpPr/>
      </dsp:nvSpPr>
      <dsp:spPr>
        <a:xfrm rot="5400000">
          <a:off x="5125933" y="2322418"/>
          <a:ext cx="839196" cy="5219323"/>
        </a:xfrm>
        <a:prstGeom prst="round2SameRect">
          <a:avLst/>
        </a:prstGeom>
        <a:solidFill>
          <a:schemeClr val="accent2">
            <a:tint val="40000"/>
            <a:alpha val="90000"/>
            <a:hueOff val="5307070"/>
            <a:satOff val="-2937"/>
            <a:lumOff val="3464"/>
            <a:alphaOff val="0"/>
          </a:schemeClr>
        </a:solidFill>
        <a:ln w="6350" cap="flat" cmpd="sng" algn="ctr">
          <a:solidFill>
            <a:schemeClr val="accent2">
              <a:tint val="40000"/>
              <a:alpha val="90000"/>
              <a:hueOff val="5307070"/>
              <a:satOff val="-2937"/>
              <a:lumOff val="346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Enunciado de trabajo</a:t>
          </a:r>
        </a:p>
        <a:p>
          <a:pPr marL="114300" lvl="1" indent="-114300" algn="l" defTabSz="533400">
            <a:lnSpc>
              <a:spcPct val="90000"/>
            </a:lnSpc>
            <a:spcBef>
              <a:spcPct val="0"/>
            </a:spcBef>
            <a:spcAft>
              <a:spcPct val="15000"/>
            </a:spcAft>
            <a:buChar char="•"/>
          </a:pPr>
          <a:r>
            <a:rPr lang="es-MX" sz="1200" kern="1200" dirty="0"/>
            <a:t>Caso de negocio</a:t>
          </a:r>
        </a:p>
        <a:p>
          <a:pPr marL="114300" lvl="1" indent="-114300" algn="l" defTabSz="533400">
            <a:lnSpc>
              <a:spcPct val="90000"/>
            </a:lnSpc>
            <a:spcBef>
              <a:spcPct val="0"/>
            </a:spcBef>
            <a:spcAft>
              <a:spcPct val="15000"/>
            </a:spcAft>
            <a:buChar char="•"/>
          </a:pPr>
          <a:r>
            <a:rPr lang="es-MX" sz="1200" kern="1200" dirty="0"/>
            <a:t>Contrato</a:t>
          </a:r>
        </a:p>
        <a:p>
          <a:pPr marL="114300" lvl="1" indent="-114300" algn="l" defTabSz="533400">
            <a:lnSpc>
              <a:spcPct val="90000"/>
            </a:lnSpc>
            <a:spcBef>
              <a:spcPct val="0"/>
            </a:spcBef>
            <a:spcAft>
              <a:spcPct val="15000"/>
            </a:spcAft>
            <a:buChar char="•"/>
          </a:pPr>
          <a:r>
            <a:rPr lang="es-MX" sz="1200" kern="1200" dirty="0"/>
            <a:t>Factores ambientales de la empresa</a:t>
          </a:r>
        </a:p>
      </dsp:txBody>
      <dsp:txXfrm rot="-5400000">
        <a:off x="2935870" y="4553447"/>
        <a:ext cx="5178357" cy="757264"/>
      </dsp:txXfrm>
    </dsp:sp>
    <dsp:sp modelId="{045E67DD-20C7-40A2-A0EA-44CFA658E5E8}">
      <dsp:nvSpPr>
        <dsp:cNvPr id="0" name=""/>
        <dsp:cNvSpPr/>
      </dsp:nvSpPr>
      <dsp:spPr>
        <a:xfrm>
          <a:off x="0" y="4407582"/>
          <a:ext cx="2935869" cy="1048995"/>
        </a:xfrm>
        <a:prstGeom prst="roundRect">
          <a:avLst/>
        </a:prstGeom>
        <a:gradFill rotWithShape="0">
          <a:gsLst>
            <a:gs pos="0">
              <a:schemeClr val="accent2">
                <a:hueOff val="5435424"/>
                <a:satOff val="-23541"/>
                <a:lumOff val="19608"/>
                <a:alphaOff val="0"/>
                <a:satMod val="103000"/>
                <a:lumMod val="102000"/>
                <a:tint val="94000"/>
              </a:schemeClr>
            </a:gs>
            <a:gs pos="50000">
              <a:schemeClr val="accent2">
                <a:hueOff val="5435424"/>
                <a:satOff val="-23541"/>
                <a:lumOff val="19608"/>
                <a:alphaOff val="0"/>
                <a:satMod val="110000"/>
                <a:lumMod val="100000"/>
                <a:shade val="100000"/>
              </a:schemeClr>
            </a:gs>
            <a:gs pos="100000">
              <a:schemeClr val="accent2">
                <a:hueOff val="5435424"/>
                <a:satOff val="-23541"/>
                <a:lumOff val="1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a:t>Desarrollo</a:t>
          </a:r>
          <a:endParaRPr lang="es-MX" sz="2600" kern="1200" dirty="0"/>
        </a:p>
      </dsp:txBody>
      <dsp:txXfrm>
        <a:off x="51208" y="4458790"/>
        <a:ext cx="2833453" cy="946579"/>
      </dsp:txXfrm>
    </dsp:sp>
    <dsp:sp modelId="{EA15DBB6-D757-4328-9A13-E16C80938D6E}">
      <dsp:nvSpPr>
        <dsp:cNvPr id="0" name=""/>
        <dsp:cNvSpPr/>
      </dsp:nvSpPr>
      <dsp:spPr>
        <a:xfrm rot="5400000">
          <a:off x="5125933" y="3423863"/>
          <a:ext cx="839196" cy="5219323"/>
        </a:xfrm>
        <a:prstGeom prst="round2SameRect">
          <a:avLst/>
        </a:prstGeom>
        <a:solidFill>
          <a:schemeClr val="accent2">
            <a:tint val="40000"/>
            <a:alpha val="90000"/>
            <a:hueOff val="6633838"/>
            <a:satOff val="-3671"/>
            <a:lumOff val="4330"/>
            <a:alphaOff val="0"/>
          </a:schemeClr>
        </a:solidFill>
        <a:ln w="6350" cap="flat" cmpd="sng" algn="ctr">
          <a:solidFill>
            <a:schemeClr val="accent2">
              <a:tint val="40000"/>
              <a:alpha val="90000"/>
              <a:hueOff val="6633838"/>
              <a:satOff val="-3671"/>
              <a:lumOff val="433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s-MX" sz="1200" kern="1200" dirty="0"/>
            <a:t>Procesos estándar de la organización, políticas, definiciones de procesos estandarizadas para usarlas dentro de la organización.</a:t>
          </a:r>
        </a:p>
        <a:p>
          <a:pPr marL="114300" lvl="1" indent="-114300" algn="l" defTabSz="533400">
            <a:lnSpc>
              <a:spcPct val="90000"/>
            </a:lnSpc>
            <a:spcBef>
              <a:spcPct val="0"/>
            </a:spcBef>
            <a:spcAft>
              <a:spcPct val="15000"/>
            </a:spcAft>
            <a:buChar char="•"/>
          </a:pPr>
          <a:r>
            <a:rPr lang="es-MX" sz="1200" kern="1200" dirty="0"/>
            <a:t>Información histórica y base de conocimiento de lecciones aprendidas.</a:t>
          </a:r>
        </a:p>
      </dsp:txBody>
      <dsp:txXfrm rot="-5400000">
        <a:off x="2935870" y="5654892"/>
        <a:ext cx="5178357" cy="757264"/>
      </dsp:txXfrm>
    </dsp:sp>
    <dsp:sp modelId="{6D36112E-14C4-4513-AE8F-33FAB93CD943}">
      <dsp:nvSpPr>
        <dsp:cNvPr id="0" name=""/>
        <dsp:cNvSpPr/>
      </dsp:nvSpPr>
      <dsp:spPr>
        <a:xfrm>
          <a:off x="0" y="5509027"/>
          <a:ext cx="2935869" cy="1048995"/>
        </a:xfrm>
        <a:prstGeom prst="roundRect">
          <a:avLst/>
        </a:prstGeom>
        <a:gradFill rotWithShape="0">
          <a:gsLst>
            <a:gs pos="0">
              <a:schemeClr val="accent2">
                <a:hueOff val="6794280"/>
                <a:satOff val="-29426"/>
                <a:lumOff val="24510"/>
                <a:alphaOff val="0"/>
                <a:satMod val="103000"/>
                <a:lumMod val="102000"/>
                <a:tint val="94000"/>
              </a:schemeClr>
            </a:gs>
            <a:gs pos="50000">
              <a:schemeClr val="accent2">
                <a:hueOff val="6794280"/>
                <a:satOff val="-29426"/>
                <a:lumOff val="24510"/>
                <a:alphaOff val="0"/>
                <a:satMod val="110000"/>
                <a:lumMod val="100000"/>
                <a:shade val="100000"/>
              </a:schemeClr>
            </a:gs>
            <a:gs pos="100000">
              <a:schemeClr val="accent2">
                <a:hueOff val="6794280"/>
                <a:satOff val="-29426"/>
                <a:lumOff val="2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s-MX" sz="2600" kern="1200" dirty="0"/>
            <a:t>Activos de los procesos</a:t>
          </a:r>
        </a:p>
      </dsp:txBody>
      <dsp:txXfrm>
        <a:off x="51208" y="5560235"/>
        <a:ext cx="2833453" cy="9465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04D38-B1EA-4CBE-B494-00696B96FBF8}">
      <dsp:nvSpPr>
        <dsp:cNvPr id="0" name=""/>
        <dsp:cNvSpPr/>
      </dsp:nvSpPr>
      <dsp:spPr>
        <a:xfrm>
          <a:off x="238402" y="408303"/>
          <a:ext cx="3186297" cy="9957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74433" tIns="95250" rIns="95250" bIns="95250" numCol="1" spcCol="1270" anchor="ctr" anchorCtr="0">
          <a:noAutofit/>
        </a:bodyPr>
        <a:lstStyle/>
        <a:p>
          <a:pPr marL="0" lvl="0" indent="0" algn="l" defTabSz="1111250">
            <a:lnSpc>
              <a:spcPct val="90000"/>
            </a:lnSpc>
            <a:spcBef>
              <a:spcPct val="0"/>
            </a:spcBef>
            <a:spcAft>
              <a:spcPct val="35000"/>
            </a:spcAft>
            <a:buNone/>
          </a:pPr>
          <a:r>
            <a:rPr lang="es-MX" sz="25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Responsabilidad</a:t>
          </a:r>
        </a:p>
      </dsp:txBody>
      <dsp:txXfrm>
        <a:off x="238402" y="408303"/>
        <a:ext cx="3186297" cy="995717"/>
      </dsp:txXfrm>
    </dsp:sp>
    <dsp:sp modelId="{357219E0-3AE3-4C27-A482-6F4F54E1312B}">
      <dsp:nvSpPr>
        <dsp:cNvPr id="0" name=""/>
        <dsp:cNvSpPr/>
      </dsp:nvSpPr>
      <dsp:spPr>
        <a:xfrm>
          <a:off x="105640" y="264477"/>
          <a:ext cx="697002" cy="1045503"/>
        </a:xfrm>
        <a:prstGeom prst="rect">
          <a:avLst/>
        </a:prstGeom>
        <a:blipFill rotWithShape="1">
          <a:blip xmlns:r="http://schemas.openxmlformats.org/officeDocument/2006/relationships" r:embed="rId1"/>
          <a:srcRect/>
          <a:stretch>
            <a:fillRect l="-93000" r="-9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ED5EDCD-1ECF-4C0E-8F62-CEBEC5734109}">
      <dsp:nvSpPr>
        <dsp:cNvPr id="0" name=""/>
        <dsp:cNvSpPr/>
      </dsp:nvSpPr>
      <dsp:spPr>
        <a:xfrm>
          <a:off x="3674835" y="408303"/>
          <a:ext cx="3186297" cy="9957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4666" tIns="95250" rIns="95250" bIns="95250" numCol="1" spcCol="1270" anchor="ctr" anchorCtr="0">
          <a:noAutofit/>
        </a:bodyPr>
        <a:lstStyle/>
        <a:p>
          <a:pPr marL="0" lvl="0" indent="0" algn="l" defTabSz="1111250">
            <a:lnSpc>
              <a:spcPct val="90000"/>
            </a:lnSpc>
            <a:spcBef>
              <a:spcPct val="0"/>
            </a:spcBef>
            <a:spcAft>
              <a:spcPct val="35000"/>
            </a:spcAft>
            <a:buNone/>
          </a:pPr>
          <a:r>
            <a:rPr lang="es-MX" sz="2500" b="0" kern="1200" cap="none" spc="0">
              <a:ln w="3175">
                <a:solidFill>
                  <a:schemeClr val="tx1"/>
                </a:solidFill>
              </a:ln>
              <a:solidFill>
                <a:schemeClr val="tx1"/>
              </a:solidFill>
              <a:effectLst>
                <a:outerShdw blurRad="38100" dist="19050" dir="2700000" algn="tl" rotWithShape="0">
                  <a:schemeClr val="dk1">
                    <a:alpha val="40000"/>
                  </a:schemeClr>
                </a:outerShdw>
              </a:effectLst>
            </a:rPr>
            <a:t>Estrategia</a:t>
          </a:r>
          <a:endParaRPr lang="es-MX" sz="2500" b="0" kern="1200" cap="none" spc="0" dirty="0">
            <a:ln w="3175">
              <a:solidFill>
                <a:schemeClr val="tx1"/>
              </a:solidFill>
            </a:ln>
            <a:solidFill>
              <a:schemeClr val="tx1"/>
            </a:solidFill>
            <a:effectLst>
              <a:outerShdw blurRad="38100" dist="19050" dir="2700000" algn="tl" rotWithShape="0">
                <a:schemeClr val="dk1">
                  <a:alpha val="40000"/>
                </a:schemeClr>
              </a:outerShdw>
            </a:effectLst>
          </a:endParaRPr>
        </a:p>
      </dsp:txBody>
      <dsp:txXfrm>
        <a:off x="3674835" y="408303"/>
        <a:ext cx="3186297" cy="995717"/>
      </dsp:txXfrm>
    </dsp:sp>
    <dsp:sp modelId="{1310671A-2427-4F71-BEA7-624E8C35E355}">
      <dsp:nvSpPr>
        <dsp:cNvPr id="0" name=""/>
        <dsp:cNvSpPr/>
      </dsp:nvSpPr>
      <dsp:spPr>
        <a:xfrm>
          <a:off x="3542072" y="264477"/>
          <a:ext cx="697002" cy="1045503"/>
        </a:xfrm>
        <a:prstGeom prst="rect">
          <a:avLst/>
        </a:prstGeom>
        <a:blipFill rotWithShape="1">
          <a:blip xmlns:r="http://schemas.openxmlformats.org/officeDocument/2006/relationships" r:embed="rId2"/>
          <a:srcRect/>
          <a:stretch>
            <a:fillRect l="-138000" r="-138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D68F8D8-132F-4C3E-A128-0BB906811FCF}">
      <dsp:nvSpPr>
        <dsp:cNvPr id="0" name=""/>
        <dsp:cNvSpPr/>
      </dsp:nvSpPr>
      <dsp:spPr>
        <a:xfrm>
          <a:off x="7111267" y="408303"/>
          <a:ext cx="3186297" cy="9957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4666" tIns="95250" rIns="95250" bIns="95250" numCol="1" spcCol="1270" anchor="ctr" anchorCtr="0">
          <a:noAutofit/>
        </a:bodyPr>
        <a:lstStyle/>
        <a:p>
          <a:pPr marL="0" lvl="0" indent="0" algn="l" defTabSz="1111250">
            <a:lnSpc>
              <a:spcPct val="90000"/>
            </a:lnSpc>
            <a:spcBef>
              <a:spcPct val="0"/>
            </a:spcBef>
            <a:spcAft>
              <a:spcPct val="35000"/>
            </a:spcAft>
            <a:buNone/>
          </a:pPr>
          <a:r>
            <a:rPr lang="es-MX" sz="2500" b="0" kern="1200" cap="none" spc="0" dirty="0">
              <a:ln w="3175">
                <a:solidFill>
                  <a:schemeClr val="tx1"/>
                </a:solidFill>
              </a:ln>
              <a:solidFill>
                <a:schemeClr val="tx1"/>
              </a:solidFill>
              <a:effectLst>
                <a:outerShdw blurRad="38100" dist="19050" dir="2700000" algn="tl" rotWithShape="0">
                  <a:schemeClr val="dk1">
                    <a:alpha val="40000"/>
                  </a:schemeClr>
                </a:outerShdw>
              </a:effectLst>
            </a:rPr>
            <a:t>Adquisición</a:t>
          </a:r>
        </a:p>
      </dsp:txBody>
      <dsp:txXfrm>
        <a:off x="7111267" y="408303"/>
        <a:ext cx="3186297" cy="995717"/>
      </dsp:txXfrm>
    </dsp:sp>
    <dsp:sp modelId="{02BA30EA-F649-439A-95B4-1211EED1BEDF}">
      <dsp:nvSpPr>
        <dsp:cNvPr id="0" name=""/>
        <dsp:cNvSpPr/>
      </dsp:nvSpPr>
      <dsp:spPr>
        <a:xfrm>
          <a:off x="6978505" y="264477"/>
          <a:ext cx="697002" cy="1045503"/>
        </a:xfrm>
        <a:prstGeom prst="rect">
          <a:avLst/>
        </a:prstGeom>
        <a:blipFill rotWithShape="1">
          <a:blip xmlns:r="http://schemas.openxmlformats.org/officeDocument/2006/relationships" r:embed="rId3"/>
          <a:srcRect/>
          <a:stretch>
            <a:fillRect l="-63000" r="-6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5FB91C5-55AD-4032-8597-AF927F2A958F}">
      <dsp:nvSpPr>
        <dsp:cNvPr id="0" name=""/>
        <dsp:cNvSpPr/>
      </dsp:nvSpPr>
      <dsp:spPr>
        <a:xfrm>
          <a:off x="1956618" y="1665220"/>
          <a:ext cx="3186297" cy="9957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4666" tIns="95250" rIns="95250" bIns="95250" numCol="1" spcCol="1270" anchor="ctr" anchorCtr="0">
          <a:noAutofit/>
        </a:bodyPr>
        <a:lstStyle/>
        <a:p>
          <a:pPr marL="0" lvl="0" indent="0" algn="l" defTabSz="1111250">
            <a:lnSpc>
              <a:spcPct val="90000"/>
            </a:lnSpc>
            <a:spcBef>
              <a:spcPct val="0"/>
            </a:spcBef>
            <a:spcAft>
              <a:spcPct val="35000"/>
            </a:spcAft>
            <a:buNone/>
          </a:pPr>
          <a:r>
            <a:rPr lang="es-MX" sz="2500" b="0" kern="1200" cap="none" spc="0">
              <a:ln w="3175">
                <a:solidFill>
                  <a:schemeClr val="tx1"/>
                </a:solidFill>
              </a:ln>
              <a:solidFill>
                <a:schemeClr val="tx1"/>
              </a:solidFill>
              <a:effectLst>
                <a:outerShdw blurRad="38100" dist="19050" dir="2700000" algn="tl" rotWithShape="0">
                  <a:schemeClr val="dk1">
                    <a:alpha val="40000"/>
                  </a:schemeClr>
                </a:outerShdw>
              </a:effectLst>
            </a:rPr>
            <a:t>Conformidad</a:t>
          </a:r>
          <a:endParaRPr lang="es-MX" sz="2500" b="0" kern="1200" cap="none" spc="0" dirty="0">
            <a:ln w="3175">
              <a:solidFill>
                <a:schemeClr val="tx1"/>
              </a:solidFill>
            </a:ln>
            <a:solidFill>
              <a:schemeClr val="tx1"/>
            </a:solidFill>
            <a:effectLst>
              <a:outerShdw blurRad="38100" dist="19050" dir="2700000" algn="tl" rotWithShape="0">
                <a:schemeClr val="dk1">
                  <a:alpha val="40000"/>
                </a:schemeClr>
              </a:outerShdw>
            </a:effectLst>
          </a:endParaRPr>
        </a:p>
      </dsp:txBody>
      <dsp:txXfrm>
        <a:off x="1956618" y="1665220"/>
        <a:ext cx="3186297" cy="995717"/>
      </dsp:txXfrm>
    </dsp:sp>
    <dsp:sp modelId="{8F4C3083-BE5A-4BD6-852A-107A3A034DBA}">
      <dsp:nvSpPr>
        <dsp:cNvPr id="0" name=""/>
        <dsp:cNvSpPr/>
      </dsp:nvSpPr>
      <dsp:spPr>
        <a:xfrm>
          <a:off x="1823856" y="1521394"/>
          <a:ext cx="697002" cy="1045503"/>
        </a:xfrm>
        <a:prstGeom prst="rect">
          <a:avLst/>
        </a:prstGeom>
        <a:blipFill rotWithShape="1">
          <a:blip xmlns:r="http://schemas.openxmlformats.org/officeDocument/2006/relationships" r:embed="rId4"/>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41A2FF7-B01C-4A4F-8CBC-D31E1D1722F5}">
      <dsp:nvSpPr>
        <dsp:cNvPr id="0" name=""/>
        <dsp:cNvSpPr/>
      </dsp:nvSpPr>
      <dsp:spPr>
        <a:xfrm>
          <a:off x="5393051" y="1665220"/>
          <a:ext cx="3186297" cy="995717"/>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94666" tIns="95250" rIns="95250" bIns="95250" numCol="1" spcCol="1270" anchor="ctr" anchorCtr="0">
          <a:noAutofit/>
        </a:bodyPr>
        <a:lstStyle/>
        <a:p>
          <a:pPr marL="0" lvl="0" indent="0" algn="l" defTabSz="1111250">
            <a:lnSpc>
              <a:spcPct val="90000"/>
            </a:lnSpc>
            <a:spcBef>
              <a:spcPct val="0"/>
            </a:spcBef>
            <a:spcAft>
              <a:spcPct val="35000"/>
            </a:spcAft>
            <a:buNone/>
          </a:pPr>
          <a:r>
            <a:rPr lang="es-MX" sz="2500" b="0" kern="1200" cap="none" spc="0">
              <a:ln w="3175">
                <a:solidFill>
                  <a:schemeClr val="tx1"/>
                </a:solidFill>
              </a:ln>
              <a:solidFill>
                <a:schemeClr val="tx1"/>
              </a:solidFill>
              <a:effectLst>
                <a:outerShdw blurRad="38100" dist="19050" dir="2700000" algn="tl" rotWithShape="0">
                  <a:schemeClr val="dk1">
                    <a:alpha val="40000"/>
                  </a:schemeClr>
                </a:outerShdw>
              </a:effectLst>
            </a:rPr>
            <a:t>Conducta Humana </a:t>
          </a:r>
          <a:endParaRPr lang="es-MX" sz="2500" b="0" kern="1200" cap="none" spc="0" dirty="0">
            <a:ln w="3175">
              <a:solidFill>
                <a:schemeClr val="tx1"/>
              </a:solidFill>
            </a:ln>
            <a:solidFill>
              <a:schemeClr val="tx1"/>
            </a:solidFill>
            <a:effectLst>
              <a:outerShdw blurRad="38100" dist="19050" dir="2700000" algn="tl" rotWithShape="0">
                <a:schemeClr val="dk1">
                  <a:alpha val="40000"/>
                </a:schemeClr>
              </a:outerShdw>
            </a:effectLst>
          </a:endParaRPr>
        </a:p>
      </dsp:txBody>
      <dsp:txXfrm>
        <a:off x="5393051" y="1665220"/>
        <a:ext cx="3186297" cy="995717"/>
      </dsp:txXfrm>
    </dsp:sp>
    <dsp:sp modelId="{B5C23B53-E8BD-420D-AC71-882B3AAF877F}">
      <dsp:nvSpPr>
        <dsp:cNvPr id="0" name=""/>
        <dsp:cNvSpPr/>
      </dsp:nvSpPr>
      <dsp:spPr>
        <a:xfrm>
          <a:off x="5260289" y="1521394"/>
          <a:ext cx="697002" cy="1045503"/>
        </a:xfrm>
        <a:prstGeom prst="rect">
          <a:avLst/>
        </a:prstGeom>
        <a:blipFill rotWithShape="1">
          <a:blip xmlns:r="http://schemas.openxmlformats.org/officeDocument/2006/relationships" r:embed="rId5"/>
          <a:srcRect/>
          <a:stretch>
            <a:fillRect l="-112000" r="-11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9D2248A-EDF9-46ED-A904-407EC5AFCB08}" type="datetime1">
              <a:rPr lang="es-ES" smtClean="0"/>
              <a:t>01/09/2021</a:t>
            </a:fld>
            <a:endParaRPr lang="es-ES" dirty="0"/>
          </a:p>
        </p:txBody>
      </p:sp>
      <p:sp>
        <p:nvSpPr>
          <p:cNvPr id="4" name="Marcador de pie de página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145F8E-7BA9-4811-86CC-F36B279E432C}" type="slidenum">
              <a:rPr lang="es-ES" smtClean="0"/>
              <a:t>‹Nº›</a:t>
            </a:fld>
            <a:endParaRPr lang="es-ES"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6C4C3A8-F426-4760-B10E-E7DA33C2F386}" type="datetime1">
              <a:rPr lang="es-ES" smtClean="0"/>
              <a:t>01/09/2021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0E9021-4777-4007-819B-E02D230442AE}" type="slidenum">
              <a:rPr lang="es-ES" smtClean="0"/>
              <a:t>‹Nº›</a:t>
            </a:fld>
            <a:endParaRPr lang="es-ES"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351D337-7833-4516-979C-67BBF84AACD7}" type="slidenum">
              <a:rPr lang="es-ES" smtClean="0"/>
              <a:t>1</a:t>
            </a:fld>
            <a:endParaRPr lang="es-ES" dirty="0"/>
          </a:p>
        </p:txBody>
      </p:sp>
      <p:sp>
        <p:nvSpPr>
          <p:cNvPr id="5" name="Marcador de fecha 4">
            <a:extLst>
              <a:ext uri="{FF2B5EF4-FFF2-40B4-BE49-F238E27FC236}">
                <a16:creationId xmlns:a16="http://schemas.microsoft.com/office/drawing/2014/main" id="{20712240-ECA4-4C4D-BBDE-C8E7F6EEBBA7}"/>
              </a:ext>
            </a:extLst>
          </p:cNvPr>
          <p:cNvSpPr>
            <a:spLocks noGrp="1"/>
          </p:cNvSpPr>
          <p:nvPr>
            <p:ph type="dt" idx="1"/>
          </p:nvPr>
        </p:nvSpPr>
        <p:spPr/>
        <p:txBody>
          <a:bodyPr/>
          <a:lstStyle/>
          <a:p>
            <a:pPr rtl="0"/>
            <a:fld id="{AD67988C-A73C-4A10-9DA3-5F8187C8531B}" type="datetime1">
              <a:rPr lang="es-ES" smtClean="0"/>
              <a:t>01/09/2021</a:t>
            </a:fld>
            <a:endParaRPr lang="es-ES" dirty="0"/>
          </a:p>
        </p:txBody>
      </p:sp>
    </p:spTree>
    <p:extLst>
      <p:ext uri="{BB962C8B-B14F-4D97-AF65-F5344CB8AC3E}">
        <p14:creationId xmlns:p14="http://schemas.microsoft.com/office/powerpoint/2010/main" val="2935605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351D337-7833-4516-979C-67BBF84AACD7}" type="slidenum">
              <a:rPr lang="es-ES" smtClean="0"/>
              <a:t>2</a:t>
            </a:fld>
            <a:endParaRPr lang="es-ES" dirty="0"/>
          </a:p>
        </p:txBody>
      </p:sp>
      <p:sp>
        <p:nvSpPr>
          <p:cNvPr id="5" name="Marcador de fecha 4">
            <a:extLst>
              <a:ext uri="{FF2B5EF4-FFF2-40B4-BE49-F238E27FC236}">
                <a16:creationId xmlns:a16="http://schemas.microsoft.com/office/drawing/2014/main" id="{92C1AB46-694A-40D1-AE12-3CC6C642B70A}"/>
              </a:ext>
            </a:extLst>
          </p:cNvPr>
          <p:cNvSpPr>
            <a:spLocks noGrp="1"/>
          </p:cNvSpPr>
          <p:nvPr>
            <p:ph type="dt" idx="1"/>
          </p:nvPr>
        </p:nvSpPr>
        <p:spPr/>
        <p:txBody>
          <a:bodyPr/>
          <a:lstStyle/>
          <a:p>
            <a:pPr rtl="0"/>
            <a:fld id="{E79DA23E-DD93-4EDD-82A6-FB601C38DCD2}" type="datetime1">
              <a:rPr lang="es-ES" smtClean="0"/>
              <a:t>01/09/2021</a:t>
            </a:fld>
            <a:endParaRPr lang="es-ES" dirty="0"/>
          </a:p>
        </p:txBody>
      </p:sp>
    </p:spTree>
    <p:extLst>
      <p:ext uri="{BB962C8B-B14F-4D97-AF65-F5344CB8AC3E}">
        <p14:creationId xmlns:p14="http://schemas.microsoft.com/office/powerpoint/2010/main" val="121062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34DD8812-632B-44E3-B183-D20ADC793C3A}" type="slidenum">
              <a:rPr lang="es-ES" smtClean="0"/>
              <a:t>3</a:t>
            </a:fld>
            <a:endParaRPr lang="es-ES" dirty="0"/>
          </a:p>
        </p:txBody>
      </p:sp>
    </p:spTree>
    <p:extLst>
      <p:ext uri="{BB962C8B-B14F-4D97-AF65-F5344CB8AC3E}">
        <p14:creationId xmlns:p14="http://schemas.microsoft.com/office/powerpoint/2010/main" val="248508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34DD8812-632B-44E3-B183-D20ADC793C3A}" type="slidenum">
              <a:rPr lang="es-ES" smtClean="0"/>
              <a:t>4</a:t>
            </a:fld>
            <a:endParaRPr lang="es-ES" dirty="0"/>
          </a:p>
        </p:txBody>
      </p:sp>
    </p:spTree>
    <p:extLst>
      <p:ext uri="{BB962C8B-B14F-4D97-AF65-F5344CB8AC3E}">
        <p14:creationId xmlns:p14="http://schemas.microsoft.com/office/powerpoint/2010/main" val="2818401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3B665BBB-BF09-40E2-B456-C18A0E7489D3}" type="slidenum">
              <a:rPr lang="es-ES" smtClean="0"/>
              <a:t>5</a:t>
            </a:fld>
            <a:endParaRPr lang="es-ES" dirty="0"/>
          </a:p>
        </p:txBody>
      </p:sp>
      <p:sp>
        <p:nvSpPr>
          <p:cNvPr id="5" name="Marcador de fecha 4">
            <a:extLst>
              <a:ext uri="{FF2B5EF4-FFF2-40B4-BE49-F238E27FC236}">
                <a16:creationId xmlns:a16="http://schemas.microsoft.com/office/drawing/2014/main" id="{25176257-FF35-461F-847F-D4A8A055954C}"/>
              </a:ext>
            </a:extLst>
          </p:cNvPr>
          <p:cNvSpPr>
            <a:spLocks noGrp="1"/>
          </p:cNvSpPr>
          <p:nvPr>
            <p:ph type="dt" idx="1"/>
          </p:nvPr>
        </p:nvSpPr>
        <p:spPr/>
        <p:txBody>
          <a:bodyPr/>
          <a:lstStyle/>
          <a:p>
            <a:pPr rtl="0"/>
            <a:fld id="{C6996DB4-D400-4930-8F83-4510B00065AD}" type="datetime1">
              <a:rPr lang="es-ES" smtClean="0"/>
              <a:t>01/09/2021</a:t>
            </a:fld>
            <a:endParaRPr lang="es-ES" dirty="0"/>
          </a:p>
        </p:txBody>
      </p:sp>
    </p:spTree>
    <p:extLst>
      <p:ext uri="{BB962C8B-B14F-4D97-AF65-F5344CB8AC3E}">
        <p14:creationId xmlns:p14="http://schemas.microsoft.com/office/powerpoint/2010/main" val="352753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3B665BBB-BF09-40E2-B456-C18A0E7489D3}" type="slidenum">
              <a:rPr lang="es-ES" smtClean="0"/>
              <a:t>6</a:t>
            </a:fld>
            <a:endParaRPr lang="es-ES" dirty="0"/>
          </a:p>
        </p:txBody>
      </p:sp>
      <p:sp>
        <p:nvSpPr>
          <p:cNvPr id="5" name="Marcador de fecha 4">
            <a:extLst>
              <a:ext uri="{FF2B5EF4-FFF2-40B4-BE49-F238E27FC236}">
                <a16:creationId xmlns:a16="http://schemas.microsoft.com/office/drawing/2014/main" id="{25176257-FF35-461F-847F-D4A8A055954C}"/>
              </a:ext>
            </a:extLst>
          </p:cNvPr>
          <p:cNvSpPr>
            <a:spLocks noGrp="1"/>
          </p:cNvSpPr>
          <p:nvPr>
            <p:ph type="dt" idx="1"/>
          </p:nvPr>
        </p:nvSpPr>
        <p:spPr/>
        <p:txBody>
          <a:bodyPr/>
          <a:lstStyle/>
          <a:p>
            <a:pPr rtl="0"/>
            <a:fld id="{C6996DB4-D400-4930-8F83-4510B00065AD}" type="datetime1">
              <a:rPr lang="es-ES" smtClean="0"/>
              <a:t>01/09/2021</a:t>
            </a:fld>
            <a:endParaRPr lang="es-ES" dirty="0"/>
          </a:p>
        </p:txBody>
      </p:sp>
    </p:spTree>
    <p:extLst>
      <p:ext uri="{BB962C8B-B14F-4D97-AF65-F5344CB8AC3E}">
        <p14:creationId xmlns:p14="http://schemas.microsoft.com/office/powerpoint/2010/main" val="87712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351D337-7833-4516-979C-67BBF84AACD7}" type="slidenum">
              <a:rPr lang="es-ES" smtClean="0"/>
              <a:t>9</a:t>
            </a:fld>
            <a:endParaRPr lang="es-ES" dirty="0"/>
          </a:p>
        </p:txBody>
      </p:sp>
      <p:sp>
        <p:nvSpPr>
          <p:cNvPr id="5" name="Marcador de fecha 4">
            <a:extLst>
              <a:ext uri="{FF2B5EF4-FFF2-40B4-BE49-F238E27FC236}">
                <a16:creationId xmlns:a16="http://schemas.microsoft.com/office/drawing/2014/main" id="{8F7AA859-9B35-4299-9AF2-A748CC97DABC}"/>
              </a:ext>
            </a:extLst>
          </p:cNvPr>
          <p:cNvSpPr>
            <a:spLocks noGrp="1"/>
          </p:cNvSpPr>
          <p:nvPr>
            <p:ph type="dt" idx="1"/>
          </p:nvPr>
        </p:nvSpPr>
        <p:spPr/>
        <p:txBody>
          <a:bodyPr/>
          <a:lstStyle/>
          <a:p>
            <a:pPr rtl="0"/>
            <a:fld id="{84F70D75-BC5A-4A5C-961B-3FC150413199}" type="datetime1">
              <a:rPr lang="es-ES" smtClean="0"/>
              <a:t>01/09/2021</a:t>
            </a:fld>
            <a:endParaRPr lang="es-ES" dirty="0"/>
          </a:p>
        </p:txBody>
      </p:sp>
    </p:spTree>
    <p:extLst>
      <p:ext uri="{BB962C8B-B14F-4D97-AF65-F5344CB8AC3E}">
        <p14:creationId xmlns:p14="http://schemas.microsoft.com/office/powerpoint/2010/main" val="338549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3B665BBB-BF09-40E2-B456-C18A0E7489D3}" type="slidenum">
              <a:rPr lang="es-ES" smtClean="0"/>
              <a:t>11</a:t>
            </a:fld>
            <a:endParaRPr lang="es-ES" dirty="0"/>
          </a:p>
        </p:txBody>
      </p:sp>
      <p:sp>
        <p:nvSpPr>
          <p:cNvPr id="5" name="Marcador de fecha 4">
            <a:extLst>
              <a:ext uri="{FF2B5EF4-FFF2-40B4-BE49-F238E27FC236}">
                <a16:creationId xmlns:a16="http://schemas.microsoft.com/office/drawing/2014/main" id="{25176257-FF35-461F-847F-D4A8A055954C}"/>
              </a:ext>
            </a:extLst>
          </p:cNvPr>
          <p:cNvSpPr>
            <a:spLocks noGrp="1"/>
          </p:cNvSpPr>
          <p:nvPr>
            <p:ph type="dt" idx="1"/>
          </p:nvPr>
        </p:nvSpPr>
        <p:spPr/>
        <p:txBody>
          <a:bodyPr/>
          <a:lstStyle/>
          <a:p>
            <a:pPr rtl="0"/>
            <a:fld id="{C6996DB4-D400-4930-8F83-4510B00065AD}" type="datetime1">
              <a:rPr lang="es-ES" smtClean="0"/>
              <a:t>01/09/2021</a:t>
            </a:fld>
            <a:endParaRPr lang="es-ES" dirty="0"/>
          </a:p>
        </p:txBody>
      </p:sp>
    </p:spTree>
    <p:extLst>
      <p:ext uri="{BB962C8B-B14F-4D97-AF65-F5344CB8AC3E}">
        <p14:creationId xmlns:p14="http://schemas.microsoft.com/office/powerpoint/2010/main" val="306502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A351D337-7833-4516-979C-67BBF84AACD7}" type="slidenum">
              <a:rPr lang="es-ES" smtClean="0"/>
              <a:t>17</a:t>
            </a:fld>
            <a:endParaRPr lang="es-ES" dirty="0"/>
          </a:p>
        </p:txBody>
      </p:sp>
      <p:sp>
        <p:nvSpPr>
          <p:cNvPr id="5" name="Marcador de fecha 4">
            <a:extLst>
              <a:ext uri="{FF2B5EF4-FFF2-40B4-BE49-F238E27FC236}">
                <a16:creationId xmlns:a16="http://schemas.microsoft.com/office/drawing/2014/main" id="{92C1AB46-694A-40D1-AE12-3CC6C642B70A}"/>
              </a:ext>
            </a:extLst>
          </p:cNvPr>
          <p:cNvSpPr>
            <a:spLocks noGrp="1"/>
          </p:cNvSpPr>
          <p:nvPr>
            <p:ph type="dt" idx="1"/>
          </p:nvPr>
        </p:nvSpPr>
        <p:spPr/>
        <p:txBody>
          <a:bodyPr/>
          <a:lstStyle/>
          <a:p>
            <a:pPr rtl="0"/>
            <a:fld id="{E79DA23E-DD93-4EDD-82A6-FB601C38DCD2}" type="datetime1">
              <a:rPr lang="es-ES" smtClean="0"/>
              <a:t>01/09/2021</a:t>
            </a:fld>
            <a:endParaRPr lang="es-ES" dirty="0"/>
          </a:p>
        </p:txBody>
      </p:sp>
    </p:spTree>
    <p:extLst>
      <p:ext uri="{BB962C8B-B14F-4D97-AF65-F5344CB8AC3E}">
        <p14:creationId xmlns:p14="http://schemas.microsoft.com/office/powerpoint/2010/main" val="121062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rtlCol="0" anchor="b">
            <a:normAutofit/>
          </a:bodyPr>
          <a:lstStyle>
            <a:lvl1pPr algn="ctr">
              <a:defRPr sz="5600"/>
            </a:lvl1pPr>
          </a:lstStyle>
          <a:p>
            <a:pPr rtl="0"/>
            <a:r>
              <a:rPr lang="es-ES"/>
              <a:t>Haga clic para modificar el estilo de título del patrón</a:t>
            </a:r>
          </a:p>
        </p:txBody>
      </p:sp>
      <p:sp>
        <p:nvSpPr>
          <p:cNvPr id="6" name="Marcador de posición de imagen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rtlCol="0">
            <a:noAutofit/>
          </a:bodyPr>
          <a:lstStyle/>
          <a:p>
            <a:pPr rtl="0"/>
            <a:r>
              <a:rPr lang="es-ES"/>
              <a:t>Haga clic en el icono para agregar una imagen</a:t>
            </a:r>
            <a:endParaRPr lang="es-ES" dirty="0"/>
          </a:p>
        </p:txBody>
      </p:sp>
      <p:sp>
        <p:nvSpPr>
          <p:cNvPr id="11" name="Marcador de texto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rtlCol="0"/>
          <a:lstStyle>
            <a:lvl1pPr algn="ctr">
              <a:buNone/>
              <a:defRPr lang="es-ES" sz="2800" kern="1200" spc="20" baseline="0" dirty="0" smtClean="0">
                <a:solidFill>
                  <a:schemeClr val="tx1">
                    <a:alpha val="58000"/>
                  </a:schemeClr>
                </a:solidFill>
                <a:latin typeface="+mn-lt"/>
                <a:ea typeface="+mn-ea"/>
                <a:cs typeface="+mn-cs"/>
              </a:defRPr>
            </a:lvl1pPr>
            <a:lvl2pPr>
              <a:buNone/>
              <a:defRPr/>
            </a:lvl2pPr>
          </a:lstStyle>
          <a:p>
            <a:pPr lvl="0" rtl="0"/>
            <a:r>
              <a:rPr lang="es-ES"/>
              <a:t>Haga clic para modificar los estilos de texto del patrón</a:t>
            </a:r>
          </a:p>
        </p:txBody>
      </p:sp>
      <p:sp>
        <p:nvSpPr>
          <p:cNvPr id="7" name="Forma libre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orma libre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8" name="Forma libre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9" name="Forma libre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grpSp>
      <p:sp>
        <p:nvSpPr>
          <p:cNvPr id="14" name="Título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rtlCol="0" anchor="ctr">
            <a:normAutofit/>
          </a:bodyPr>
          <a:lstStyle>
            <a:lvl1pPr algn="ctr">
              <a:defRPr sz="5400"/>
            </a:lvl1pPr>
          </a:lstStyle>
          <a:p>
            <a:pPr rtl="0"/>
            <a:r>
              <a:rPr lang="es-ES"/>
              <a:t>Haga clic para modificar el estilo de título del patrón</a:t>
            </a:r>
          </a:p>
        </p:txBody>
      </p:sp>
      <p:sp>
        <p:nvSpPr>
          <p:cNvPr id="18" name="Marcador de texto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rtlCol="0"/>
          <a:lstStyle>
            <a:lvl1pPr marL="0" indent="0" algn="ctr">
              <a:buNone/>
              <a:defRPr/>
            </a:lvl1pPr>
          </a:lstStyle>
          <a:p>
            <a:pPr lvl="0" rtl="0"/>
            <a:r>
              <a:rPr lang="es-ES"/>
              <a:t>Haga clic para modificar los estilos de texto del patrón</a:t>
            </a:r>
          </a:p>
        </p:txBody>
      </p:sp>
      <p:grpSp>
        <p:nvGrpSpPr>
          <p:cNvPr id="10" name="Grupo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orma libre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12" name="Forma libre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13" name="Forma libre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grpSp>
      <p:sp>
        <p:nvSpPr>
          <p:cNvPr id="17" name="Marcador de posición de imagen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rtlCol="0" anchor="ctr">
            <a:noAutofit/>
          </a:bodyPr>
          <a:lstStyle>
            <a:lvl1pPr algn="ctr">
              <a:defRPr/>
            </a:lvl1pPr>
          </a:lstStyle>
          <a:p>
            <a:pPr rtl="0"/>
            <a:r>
              <a:rPr lang="es-ES"/>
              <a:t>Haga clic en el icono para agregar una imagen</a:t>
            </a:r>
            <a:endParaRPr lang="es-ES" dirty="0"/>
          </a:p>
        </p:txBody>
      </p:sp>
      <p:sp>
        <p:nvSpPr>
          <p:cNvPr id="2" name="Marcador de fecha 1">
            <a:extLst>
              <a:ext uri="{FF2B5EF4-FFF2-40B4-BE49-F238E27FC236}">
                <a16:creationId xmlns:a16="http://schemas.microsoft.com/office/drawing/2014/main" id="{F02163F3-078D-4720-9AD1-A9928F83FA5C}"/>
              </a:ext>
            </a:extLst>
          </p:cNvPr>
          <p:cNvSpPr>
            <a:spLocks noGrp="1"/>
          </p:cNvSpPr>
          <p:nvPr>
            <p:ph type="dt" sz="half" idx="13"/>
          </p:nvPr>
        </p:nvSpPr>
        <p:spPr/>
        <p:txBody>
          <a:bodyPr rtlCol="0"/>
          <a:lstStyle/>
          <a:p>
            <a:pPr rtl="0"/>
            <a:r>
              <a:rPr lang="es-ES"/>
              <a:t>Domingo, 31 de enero de 20XX</a:t>
            </a:r>
          </a:p>
        </p:txBody>
      </p:sp>
      <p:sp>
        <p:nvSpPr>
          <p:cNvPr id="3" name="Marcador de pie de página 2">
            <a:extLst>
              <a:ext uri="{FF2B5EF4-FFF2-40B4-BE49-F238E27FC236}">
                <a16:creationId xmlns:a16="http://schemas.microsoft.com/office/drawing/2014/main" id="{CA66E606-DF41-4627-9F0B-60505B6428D8}"/>
              </a:ext>
            </a:extLst>
          </p:cNvPr>
          <p:cNvSpPr>
            <a:spLocks noGrp="1"/>
          </p:cNvSpPr>
          <p:nvPr>
            <p:ph type="ftr" sz="quarter" idx="14"/>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useBgFill="1">
        <p:nvSpPr>
          <p:cNvPr id="17" name="Forma libre: Forma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rtlCol="0" anchor="t" anchorCtr="0" compatLnSpc="1">
            <a:prstTxWarp prst="textNoShape">
              <a:avLst/>
            </a:prstTxWarp>
            <a:noAutofit/>
          </a:bodyPr>
          <a:lstStyle/>
          <a:p>
            <a:pPr rtl="0"/>
            <a:endParaRPr lang="es-ES" dirty="0"/>
          </a:p>
        </p:txBody>
      </p:sp>
      <p:sp>
        <p:nvSpPr>
          <p:cNvPr id="2" name="Título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rtlCol="0"/>
          <a:lstStyle/>
          <a:p>
            <a:pPr rtl="0"/>
            <a:r>
              <a:rPr lang="es-ES"/>
              <a:t>Haga clic para modificar el estilo de título del patrón</a:t>
            </a:r>
          </a:p>
        </p:txBody>
      </p:sp>
      <p:sp>
        <p:nvSpPr>
          <p:cNvPr id="13" name="Marcador de texto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rtlCol="0"/>
          <a:lstStyle>
            <a:lvl1pPr algn="r">
              <a:buNone/>
              <a:defRPr lang="es-ES" sz="1800" kern="1200" dirty="0" smtClean="0">
                <a:solidFill>
                  <a:schemeClr val="tx2">
                    <a:lumMod val="90000"/>
                  </a:schemeClr>
                </a:solidFill>
                <a:latin typeface="+mn-lt"/>
                <a:ea typeface="+mn-ea"/>
                <a:cs typeface="+mn-cs"/>
              </a:defRPr>
            </a:lvl1pPr>
          </a:lstStyle>
          <a:p>
            <a:pPr lvl="0" rtl="0"/>
            <a:r>
              <a:rPr lang="es-ES"/>
              <a:t>Haga clic para modificar los estilos de texto del patrón</a:t>
            </a:r>
          </a:p>
        </p:txBody>
      </p:sp>
      <p:sp>
        <p:nvSpPr>
          <p:cNvPr id="20" name="Marcador de texto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rtlCol="0"/>
          <a:lstStyle>
            <a:lvl1pPr algn="r">
              <a:buNone/>
              <a:defRPr lang="es-ES" sz="1800" kern="1200" dirty="0" smtClean="0">
                <a:solidFill>
                  <a:schemeClr val="tx2">
                    <a:lumMod val="90000"/>
                  </a:schemeClr>
                </a:solidFill>
                <a:latin typeface="+mn-lt"/>
                <a:ea typeface="+mn-ea"/>
                <a:cs typeface="+mn-cs"/>
              </a:defRPr>
            </a:lvl1pPr>
          </a:lstStyle>
          <a:p>
            <a:pPr lvl="0" rtl="0"/>
            <a:r>
              <a:rPr lang="es-ES"/>
              <a:t>Haga clic para modificar los estilos de texto del patrón</a:t>
            </a:r>
          </a:p>
        </p:txBody>
      </p:sp>
      <p:sp>
        <p:nvSpPr>
          <p:cNvPr id="18" name="Marcador de texto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rtlCol="0"/>
          <a:lstStyle>
            <a:lvl1pPr algn="r">
              <a:buNone/>
              <a:defRPr lang="es-ES" sz="1800" kern="1200" dirty="0" smtClean="0">
                <a:solidFill>
                  <a:schemeClr val="tx2">
                    <a:lumMod val="90000"/>
                  </a:schemeClr>
                </a:solidFill>
                <a:latin typeface="+mn-lt"/>
                <a:ea typeface="+mn-ea"/>
                <a:cs typeface="+mn-cs"/>
              </a:defRPr>
            </a:lvl1pPr>
          </a:lstStyle>
          <a:p>
            <a:pPr lvl="0" rtl="0"/>
            <a:r>
              <a:rPr lang="es-ES"/>
              <a:t>Haga clic para modificar los estilos de texto del patrón</a:t>
            </a:r>
          </a:p>
        </p:txBody>
      </p:sp>
      <p:sp>
        <p:nvSpPr>
          <p:cNvPr id="21" name="Marcador de posición de imagen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rtlCol="0">
            <a:noAutofit/>
          </a:bodyPr>
          <a:lstStyle/>
          <a:p>
            <a:pPr rtl="0"/>
            <a:r>
              <a:rPr lang="es-ES"/>
              <a:t>Haga clic en el icono para agregar una imagen</a:t>
            </a:r>
            <a:endParaRPr lang="es-ES" dirty="0"/>
          </a:p>
        </p:txBody>
      </p:sp>
      <p:sp>
        <p:nvSpPr>
          <p:cNvPr id="23" name="Marcador de posición de imagen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rtlCol="0">
            <a:noAutofit/>
          </a:bodyPr>
          <a:lstStyle/>
          <a:p>
            <a:pPr rtl="0"/>
            <a:r>
              <a:rPr lang="es-ES"/>
              <a:t>Haga clic en el icono para agregar una imagen</a:t>
            </a:r>
            <a:endParaRPr lang="es-ES" dirty="0"/>
          </a:p>
        </p:txBody>
      </p:sp>
      <p:sp>
        <p:nvSpPr>
          <p:cNvPr id="24" name="Marcador de posición de imagen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rtlCol="0">
            <a:noAutofit/>
          </a:bodyPr>
          <a:lstStyle/>
          <a:p>
            <a:pPr rtl="0"/>
            <a:r>
              <a:rPr lang="es-ES"/>
              <a:t>Haga clic en el icono para agregar una imagen</a:t>
            </a:r>
            <a:endParaRPr lang="es-ES" dirty="0"/>
          </a:p>
        </p:txBody>
      </p:sp>
      <p:sp>
        <p:nvSpPr>
          <p:cNvPr id="26" name="Marcador de posición de imagen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rtlCol="0">
            <a:noAutofit/>
          </a:bodyPr>
          <a:lstStyle/>
          <a:p>
            <a:pPr rtl="0"/>
            <a:r>
              <a:rPr lang="es-ES"/>
              <a:t>Haga clic en el icono para agregar una imagen</a:t>
            </a:r>
            <a:endParaRPr lang="es-ES"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s-ES" dirty="0"/>
          </a:p>
        </p:txBody>
      </p:sp>
      <p:sp>
        <p:nvSpPr>
          <p:cNvPr id="3" name="Marcador de contenido 2"/>
          <p:cNvSpPr>
            <a:spLocks noGrp="1"/>
          </p:cNvSpPr>
          <p:nvPr>
            <p:ph sz="half" idx="1"/>
          </p:nvPr>
        </p:nvSpPr>
        <p:spPr>
          <a:xfrm>
            <a:off x="720000" y="2541600"/>
            <a:ext cx="5003800" cy="323457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contenido 3"/>
          <p:cNvSpPr>
            <a:spLocks noGrp="1"/>
          </p:cNvSpPr>
          <p:nvPr>
            <p:ph sz="half" idx="2"/>
          </p:nvPr>
        </p:nvSpPr>
        <p:spPr>
          <a:xfrm>
            <a:off x="6458400" y="2541600"/>
            <a:ext cx="5003801" cy="3234576"/>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8" name="Marcador de fecha 7">
            <a:extLst>
              <a:ext uri="{FF2B5EF4-FFF2-40B4-BE49-F238E27FC236}">
                <a16:creationId xmlns:a16="http://schemas.microsoft.com/office/drawing/2014/main" id="{25D3F068-AC03-4FD0-8144-B8954B670878}"/>
              </a:ext>
            </a:extLst>
          </p:cNvPr>
          <p:cNvSpPr>
            <a:spLocks noGrp="1"/>
          </p:cNvSpPr>
          <p:nvPr>
            <p:ph type="dt" sz="half" idx="10"/>
          </p:nvPr>
        </p:nvSpPr>
        <p:spPr/>
        <p:txBody>
          <a:bodyPr rtlCol="0"/>
          <a:lstStyle/>
          <a:p>
            <a:pPr rtl="0"/>
            <a:r>
              <a:rPr lang="es-ES"/>
              <a:t>Domingo, 31 de enero de 20XX</a:t>
            </a:r>
          </a:p>
        </p:txBody>
      </p:sp>
      <p:sp>
        <p:nvSpPr>
          <p:cNvPr id="9" name="Marcador de pie de página 8">
            <a:extLst>
              <a:ext uri="{FF2B5EF4-FFF2-40B4-BE49-F238E27FC236}">
                <a16:creationId xmlns:a16="http://schemas.microsoft.com/office/drawing/2014/main" id="{87B6C63E-66B4-4FDA-AF8E-90866615CDCA}"/>
              </a:ext>
            </a:extLst>
          </p:cNvPr>
          <p:cNvSpPr>
            <a:spLocks noGrp="1"/>
          </p:cNvSpPr>
          <p:nvPr>
            <p:ph type="ftr" sz="quarter" idx="11"/>
          </p:nvPr>
        </p:nvSpPr>
        <p:spPr/>
        <p:txBody>
          <a:bodyPr rtlCol="0"/>
          <a:lstStyle/>
          <a:p>
            <a:pPr rtl="0"/>
            <a:r>
              <a:rPr lang="es-ES"/>
              <a:t>Ejemplo de Texto de pie de página</a:t>
            </a:r>
          </a:p>
        </p:txBody>
      </p:sp>
      <p:sp>
        <p:nvSpPr>
          <p:cNvPr id="10" name="Marcador de número de diapositiva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14" name="Marcador de posición de imagen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rtlCol="0">
            <a:noAutofit/>
          </a:bodyPr>
          <a:lstStyle/>
          <a:p>
            <a:pPr rtl="0"/>
            <a:r>
              <a:rPr lang="es-ES"/>
              <a:t>Haga clic en el icono para agregar una imagen</a:t>
            </a:r>
            <a:endParaRPr lang="es-ES" dirty="0"/>
          </a:p>
        </p:txBody>
      </p:sp>
      <p:sp>
        <p:nvSpPr>
          <p:cNvPr id="17" name="Marcador de posición de imagen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rtlCol="0">
            <a:noAutofit/>
          </a:bodyPr>
          <a:lstStyle/>
          <a:p>
            <a:pPr rtl="0"/>
            <a:r>
              <a:rPr lang="es-ES"/>
              <a:t>Haga clic en el icono para agregar una imagen</a:t>
            </a:r>
            <a:endParaRPr lang="es-ES" dirty="0"/>
          </a:p>
        </p:txBody>
      </p:sp>
      <p:sp>
        <p:nvSpPr>
          <p:cNvPr id="20" name="Marcador de posición de imagen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rtlCol="0">
            <a:noAutofit/>
          </a:bodyPr>
          <a:lstStyle/>
          <a:p>
            <a:pPr rtl="0"/>
            <a:r>
              <a:rPr lang="es-ES"/>
              <a:t>Haga clic en el icono para agregar una imagen</a:t>
            </a:r>
            <a:endParaRPr lang="es-ES" dirty="0"/>
          </a:p>
        </p:txBody>
      </p:sp>
      <p:sp>
        <p:nvSpPr>
          <p:cNvPr id="2" name="Marcador de fecha 1">
            <a:extLst>
              <a:ext uri="{FF2B5EF4-FFF2-40B4-BE49-F238E27FC236}">
                <a16:creationId xmlns:a16="http://schemas.microsoft.com/office/drawing/2014/main" id="{2C69363A-2FE6-41E4-87FC-2DF83F09C027}"/>
              </a:ext>
            </a:extLst>
          </p:cNvPr>
          <p:cNvSpPr>
            <a:spLocks noGrp="1"/>
          </p:cNvSpPr>
          <p:nvPr>
            <p:ph type="dt" sz="half" idx="13"/>
          </p:nvPr>
        </p:nvSpPr>
        <p:spPr/>
        <p:txBody>
          <a:bodyPr rtlCol="0"/>
          <a:lstStyle/>
          <a:p>
            <a:pPr rtl="0"/>
            <a:r>
              <a:rPr lang="es-ES"/>
              <a:t>Domingo, 31 de enero de 20XX</a:t>
            </a:r>
          </a:p>
        </p:txBody>
      </p:sp>
      <p:sp>
        <p:nvSpPr>
          <p:cNvPr id="3" name="Marcador de pie de página 2">
            <a:extLst>
              <a:ext uri="{FF2B5EF4-FFF2-40B4-BE49-F238E27FC236}">
                <a16:creationId xmlns:a16="http://schemas.microsoft.com/office/drawing/2014/main" id="{36EC0CFB-E38B-4B8A-9606-C158F91CCDE0}"/>
              </a:ext>
            </a:extLst>
          </p:cNvPr>
          <p:cNvSpPr>
            <a:spLocks noGrp="1"/>
          </p:cNvSpPr>
          <p:nvPr>
            <p:ph type="ftr" sz="quarter" idx="14"/>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3736304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0A44F5A-B771-4284-B175-B2F530AF6695}" type="datetime1">
              <a:rPr lang="es-ES" noProof="0" smtClean="0"/>
              <a:t>01/09/2021</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grpSp>
        <p:nvGrpSpPr>
          <p:cNvPr id="21" name="Grupo 20">
            <a:extLst>
              <a:ext uri="{FF2B5EF4-FFF2-40B4-BE49-F238E27FC236}">
                <a16:creationId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Elipse 21">
              <a:extLst>
                <a:ext uri="{FF2B5EF4-FFF2-40B4-BE49-F238E27FC236}">
                  <a16:creationId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Elipse 22">
              <a:extLst>
                <a:ext uri="{FF2B5EF4-FFF2-40B4-BE49-F238E27FC236}">
                  <a16:creationId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Elipse 23">
              <a:extLst>
                <a:ext uri="{FF2B5EF4-FFF2-40B4-BE49-F238E27FC236}">
                  <a16:creationId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Elipse 24">
              <a:extLst>
                <a:ext uri="{FF2B5EF4-FFF2-40B4-BE49-F238E27FC236}">
                  <a16:creationId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7" name="Elipse 26">
              <a:extLst>
                <a:ext uri="{FF2B5EF4-FFF2-40B4-BE49-F238E27FC236}">
                  <a16:creationId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28" name="Título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rtlCol="0" anchor="ctr">
            <a:normAutofit/>
          </a:bodyPr>
          <a:lstStyle>
            <a:lvl1pPr>
              <a:defRPr sz="4000" cap="all" baseline="0"/>
            </a:lvl1pPr>
          </a:lstStyle>
          <a:p>
            <a:pPr rtl="0"/>
            <a:r>
              <a:rPr lang="es-ES" noProof="0" dirty="0"/>
              <a:t>El título va aquí</a:t>
            </a:r>
          </a:p>
        </p:txBody>
      </p:sp>
      <p:sp>
        <p:nvSpPr>
          <p:cNvPr id="29" name="Elipse 28">
            <a:extLst>
              <a:ext uri="{FF2B5EF4-FFF2-40B4-BE49-F238E27FC236}">
                <a16:creationId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1" name="Elipse 30">
            <a:extLst>
              <a:ext uri="{FF2B5EF4-FFF2-40B4-BE49-F238E27FC236}">
                <a16:creationId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2" name="Elipse 31">
            <a:extLst>
              <a:ext uri="{FF2B5EF4-FFF2-40B4-BE49-F238E27FC236}">
                <a16:creationId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9" name="Elipse 18">
            <a:extLst>
              <a:ext uri="{FF2B5EF4-FFF2-40B4-BE49-F238E27FC236}">
                <a16:creationId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Tree>
    <p:extLst>
      <p:ext uri="{BB962C8B-B14F-4D97-AF65-F5344CB8AC3E}">
        <p14:creationId xmlns:p14="http://schemas.microsoft.com/office/powerpoint/2010/main" val="428962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rtlCol="0" anchor="ctr"/>
          <a:lstStyle/>
          <a:p>
            <a:pPr rtl="0"/>
            <a:r>
              <a:rPr lang="es-ES"/>
              <a:t>Haga clic para modificar el estilo de título del patrón</a:t>
            </a:r>
          </a:p>
        </p:txBody>
      </p:sp>
      <p:sp>
        <p:nvSpPr>
          <p:cNvPr id="11" name="Marcador de texto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rtlCol="0"/>
          <a:lstStyle>
            <a:lvl1pPr marL="0" indent="0">
              <a:buNone/>
              <a:defRPr lang="es-ES" sz="2000" kern="1200" spc="20" baseline="0" dirty="0" smtClean="0">
                <a:solidFill>
                  <a:schemeClr val="tx1">
                    <a:alpha val="58000"/>
                  </a:schemeClr>
                </a:solidFill>
                <a:latin typeface="+mn-lt"/>
                <a:ea typeface="+mn-ea"/>
                <a:cs typeface="+mn-cs"/>
              </a:defRPr>
            </a:lvl1pPr>
          </a:lstStyle>
          <a:p>
            <a:pPr lvl="0" rtl="0"/>
            <a:r>
              <a:rPr lang="es-ES"/>
              <a:t>Haga clic para modificar los estilos de texto del patrón</a:t>
            </a:r>
          </a:p>
        </p:txBody>
      </p:sp>
      <p:sp>
        <p:nvSpPr>
          <p:cNvPr id="7" name="Marcador de fecha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364829" cy="720000"/>
          </a:xfrm>
        </p:spPr>
        <p:txBody>
          <a:bodyPr rtlCol="0"/>
          <a:lstStyle/>
          <a:p>
            <a:pPr rtl="0"/>
            <a:r>
              <a:rPr lang="es-ES"/>
              <a:t>Domingo, 31 de enero de 20XX</a:t>
            </a:r>
          </a:p>
        </p:txBody>
      </p:sp>
      <p:sp>
        <p:nvSpPr>
          <p:cNvPr id="14" name="Marcador de posición de imagen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rtlCol="0" anchor="ctr">
            <a:noAutofit/>
          </a:bodyPr>
          <a:lstStyle>
            <a:lvl1pPr algn="ctr">
              <a:defRPr/>
            </a:lvl1pPr>
          </a:lstStyle>
          <a:p>
            <a:pPr rtl="0"/>
            <a:r>
              <a:rPr lang="es-ES"/>
              <a:t>Haga clic en el icono para agregar una imagen</a:t>
            </a:r>
            <a:endParaRPr lang="es-ES" dirty="0"/>
          </a:p>
        </p:txBody>
      </p:sp>
      <p:sp>
        <p:nvSpPr>
          <p:cNvPr id="19" name="Marcador de posición de imagen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rtlCol="0" anchor="ctr">
            <a:noAutofit/>
          </a:bodyPr>
          <a:lstStyle>
            <a:lvl1pPr algn="ctr">
              <a:defRPr/>
            </a:lvl1pPr>
          </a:lstStyle>
          <a:p>
            <a:pPr rtl="0"/>
            <a:r>
              <a:rPr lang="es-ES"/>
              <a:t>Haga clic en el icono para agregar una imagen</a:t>
            </a:r>
            <a:endParaRPr lang="es-ES" dirty="0"/>
          </a:p>
        </p:txBody>
      </p:sp>
      <p:sp>
        <p:nvSpPr>
          <p:cNvPr id="25" name="Marcador de posición de imagen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rtlCol="0" anchor="ctr">
            <a:noAutofit/>
          </a:bodyPr>
          <a:lstStyle>
            <a:lvl1pPr algn="ctr">
              <a:defRPr/>
            </a:lvl1pPr>
          </a:lstStyle>
          <a:p>
            <a:pPr rtl="0"/>
            <a:r>
              <a:rPr lang="es-ES"/>
              <a:t>Haga clic en el icono para agregar una imagen</a:t>
            </a:r>
            <a:endParaRPr lang="es-ES" dirty="0"/>
          </a:p>
        </p:txBody>
      </p:sp>
      <p:sp>
        <p:nvSpPr>
          <p:cNvPr id="8" name="Marcador de número de diapositiva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rtlCol="0"/>
          <a:lstStyle/>
          <a:p>
            <a:pPr rtl="0"/>
            <a:r>
              <a:rPr lang="es-ES"/>
              <a:t>Haga clic para modificar el estilo de título del patrón</a:t>
            </a:r>
          </a:p>
        </p:txBody>
      </p:sp>
      <p:sp>
        <p:nvSpPr>
          <p:cNvPr id="18" name="Marcador de texto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rtlCol="0"/>
          <a:lstStyle>
            <a:lvl1pPr marL="0" indent="0">
              <a:buNone/>
              <a:defRPr lang="es-ES" sz="1600" kern="1200" spc="20" baseline="0" dirty="0" smtClean="0">
                <a:solidFill>
                  <a:schemeClr val="tx2">
                    <a:lumMod val="90000"/>
                  </a:schemeClr>
                </a:solidFill>
                <a:latin typeface="+mn-lt"/>
                <a:ea typeface="+mn-ea"/>
                <a:cs typeface="+mn-cs"/>
              </a:defRPr>
            </a:lvl1pPr>
            <a:lvl2pPr>
              <a:buNone/>
              <a:defRPr/>
            </a:lvl2pPr>
          </a:lstStyle>
          <a:p>
            <a:pPr lvl="0" rtl="0"/>
            <a:r>
              <a:rPr lang="es-ES"/>
              <a:t>Haga clic para modificar los estilos de texto del patrón</a:t>
            </a:r>
          </a:p>
        </p:txBody>
      </p:sp>
      <p:sp useBgFill="1">
        <p:nvSpPr>
          <p:cNvPr id="13" name="Forma libre: Forma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rtlCol="0" anchor="t" anchorCtr="0" compatLnSpc="1">
            <a:prstTxWarp prst="textNoShape">
              <a:avLst/>
            </a:prstTxWarp>
            <a:noAutofit/>
          </a:bodyPr>
          <a:lstStyle/>
          <a:p>
            <a:pPr rtl="0"/>
            <a:endParaRPr lang="es-ES" dirty="0"/>
          </a:p>
        </p:txBody>
      </p:sp>
      <p:sp>
        <p:nvSpPr>
          <p:cNvPr id="19" name="Marcador de fecha 18">
            <a:extLst>
              <a:ext uri="{FF2B5EF4-FFF2-40B4-BE49-F238E27FC236}">
                <a16:creationId xmlns:a16="http://schemas.microsoft.com/office/drawing/2014/main" id="{15108176-8782-4311-86A4-A38AC2C1AA90}"/>
              </a:ext>
            </a:extLst>
          </p:cNvPr>
          <p:cNvSpPr>
            <a:spLocks noGrp="1"/>
          </p:cNvSpPr>
          <p:nvPr>
            <p:ph type="dt" sz="half" idx="18"/>
          </p:nvPr>
        </p:nvSpPr>
        <p:spPr/>
        <p:txBody>
          <a:bodyPr rtlCol="0"/>
          <a:lstStyle/>
          <a:p>
            <a:pPr rtl="0"/>
            <a:r>
              <a:rPr lang="es-ES"/>
              <a:t>Domingo, 31 de enero de 20XX</a:t>
            </a:r>
          </a:p>
        </p:txBody>
      </p:sp>
      <p:sp>
        <p:nvSpPr>
          <p:cNvPr id="21" name="Marcador de pie de página 20">
            <a:extLst>
              <a:ext uri="{FF2B5EF4-FFF2-40B4-BE49-F238E27FC236}">
                <a16:creationId xmlns:a16="http://schemas.microsoft.com/office/drawing/2014/main" id="{97E5EA52-4E60-4B0E-9427-12C5FC7E3F27}"/>
              </a:ext>
            </a:extLst>
          </p:cNvPr>
          <p:cNvSpPr>
            <a:spLocks noGrp="1"/>
          </p:cNvSpPr>
          <p:nvPr>
            <p:ph type="ftr" sz="quarter" idx="19"/>
          </p:nvPr>
        </p:nvSpPr>
        <p:spPr/>
        <p:txBody>
          <a:bodyPr rtlCol="0"/>
          <a:lstStyle/>
          <a:p>
            <a:pPr rtl="0"/>
            <a:r>
              <a:rPr lang="es-ES"/>
              <a:t>Ejemplo de Texto de pie de página</a:t>
            </a:r>
          </a:p>
        </p:txBody>
      </p:sp>
      <p:sp>
        <p:nvSpPr>
          <p:cNvPr id="22" name="Marcador de número de diapositiva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rtlCol="0"/>
          <a:lstStyle/>
          <a:p>
            <a:pPr rtl="0"/>
            <a:fld id="{1621B6DD-29C1-4FEA-923F-71EA1347694C}" type="slidenum">
              <a:rPr lang="es-ES" smtClean="0"/>
              <a:pPr rtl="0"/>
              <a:t>‹Nº›</a:t>
            </a:fld>
            <a:endParaRPr lang="es-ES" dirty="0"/>
          </a:p>
        </p:txBody>
      </p:sp>
      <p:sp>
        <p:nvSpPr>
          <p:cNvPr id="15" name="Marcador de posición de imagen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rtlCol="0">
            <a:noAutofit/>
          </a:bodyPr>
          <a:lstStyle/>
          <a:p>
            <a:pPr rtl="0"/>
            <a:r>
              <a:rPr lang="es-ES"/>
              <a:t>Haga clic en el icono para agregar una imagen</a:t>
            </a:r>
            <a:endParaRPr lang="es-ES" dirty="0"/>
          </a:p>
        </p:txBody>
      </p:sp>
      <p:sp>
        <p:nvSpPr>
          <p:cNvPr id="16" name="Marcador de posición de imagen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rtlCol="0">
            <a:noAutofit/>
          </a:bodyPr>
          <a:lstStyle/>
          <a:p>
            <a:pPr rtl="0"/>
            <a:r>
              <a:rPr lang="es-ES"/>
              <a:t>Haga clic en el icono para agregar una imagen</a:t>
            </a:r>
            <a:endParaRPr lang="es-ES" dirty="0"/>
          </a:p>
        </p:txBody>
      </p:sp>
      <p:sp>
        <p:nvSpPr>
          <p:cNvPr id="23" name="Marcador de posición de imagen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rtlCol="0">
            <a:noAutofit/>
          </a:bodyPr>
          <a:lstStyle/>
          <a:p>
            <a:pPr rtl="0"/>
            <a:r>
              <a:rPr lang="es-ES"/>
              <a:t>Haga clic en el icono para agregar una imagen</a:t>
            </a:r>
            <a:endParaRPr lang="es-ES"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ma 1">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rtlCol="0">
            <a:noAutofit/>
          </a:body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rtlCol="0" anchor="b">
            <a:normAutofit/>
          </a:bodyPr>
          <a:lstStyle>
            <a:lvl1pPr algn="ctr">
              <a:defRPr sz="5400"/>
            </a:lvl1pPr>
          </a:lstStyle>
          <a:p>
            <a:pPr rtl="0"/>
            <a:r>
              <a:rPr lang="es-ES"/>
              <a:t>Haga clic para modificar el estilo de título del patrón</a:t>
            </a:r>
          </a:p>
        </p:txBody>
      </p:sp>
      <p:sp>
        <p:nvSpPr>
          <p:cNvPr id="15" name="Marcador de texto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rtlCol="0">
            <a:normAutofit/>
          </a:bodyPr>
          <a:lstStyle>
            <a:lvl1pPr algn="ctr">
              <a:buNone/>
              <a:defRPr sz="2400"/>
            </a:lvl1pPr>
            <a:lvl2pPr>
              <a:buNone/>
              <a:defRPr/>
            </a:lvl2pPr>
            <a:lvl3pPr>
              <a:buNone/>
              <a:defRPr/>
            </a:lvl3pPr>
            <a:lvl4pPr>
              <a:buNone/>
              <a:defRPr/>
            </a:lvl4pPr>
            <a:lvl5pPr>
              <a:buNone/>
              <a:defRPr/>
            </a:lvl5pPr>
          </a:lstStyle>
          <a:p>
            <a:pPr lvl="0" rtl="0"/>
            <a:r>
              <a:rPr lang="es-ES"/>
              <a:t>Haga clic para modificar los estilos de texto del patrón</a:t>
            </a:r>
          </a:p>
        </p:txBody>
      </p:sp>
      <p:sp useBgFill="1">
        <p:nvSpPr>
          <p:cNvPr id="8" name="Forma libre: Forma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Equip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s-ES" dirty="0"/>
          </a:p>
        </p:txBody>
      </p:sp>
      <p:sp>
        <p:nvSpPr>
          <p:cNvPr id="3" name="Marcador de contenido 2"/>
          <p:cNvSpPr>
            <a:spLocks noGrp="1"/>
          </p:cNvSpPr>
          <p:nvPr>
            <p:ph idx="1"/>
          </p:nvPr>
        </p:nvSpPr>
        <p:spPr>
          <a:xfrm>
            <a:off x="720000" y="2541600"/>
            <a:ext cx="10728325" cy="322737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0" name="Forma libre: Forma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7" name="Marcador de fecha 6">
            <a:extLst>
              <a:ext uri="{FF2B5EF4-FFF2-40B4-BE49-F238E27FC236}">
                <a16:creationId xmlns:a16="http://schemas.microsoft.com/office/drawing/2014/main" id="{34DE2ADF-7550-4E57-A8CB-EC53AC0A0798}"/>
              </a:ext>
            </a:extLst>
          </p:cNvPr>
          <p:cNvSpPr>
            <a:spLocks noGrp="1"/>
          </p:cNvSpPr>
          <p:nvPr>
            <p:ph type="dt" sz="half" idx="10"/>
          </p:nvPr>
        </p:nvSpPr>
        <p:spPr/>
        <p:txBody>
          <a:bodyPr rtlCol="0"/>
          <a:lstStyle/>
          <a:p>
            <a:pPr rtl="0"/>
            <a:r>
              <a:rPr lang="es-ES"/>
              <a:t>Domingo, 31 de enero de 20XX</a:t>
            </a:r>
          </a:p>
        </p:txBody>
      </p:sp>
      <p:sp>
        <p:nvSpPr>
          <p:cNvPr id="8" name="Marcador de pie de página 7">
            <a:extLst>
              <a:ext uri="{FF2B5EF4-FFF2-40B4-BE49-F238E27FC236}">
                <a16:creationId xmlns:a16="http://schemas.microsoft.com/office/drawing/2014/main" id="{74617D2E-8DED-4400-8E86-4FC2EB7FB633}"/>
              </a:ext>
            </a:extLst>
          </p:cNvPr>
          <p:cNvSpPr>
            <a:spLocks noGrp="1"/>
          </p:cNvSpPr>
          <p:nvPr>
            <p:ph type="ftr" sz="quarter" idx="11"/>
          </p:nvPr>
        </p:nvSpPr>
        <p:spPr/>
        <p:txBody>
          <a:bodyPr rtlCol="0"/>
          <a:lstStyle/>
          <a:p>
            <a:pPr rtl="0"/>
            <a:r>
              <a:rPr lang="es-ES"/>
              <a:t>Ejemplo de Texto de pie de página</a:t>
            </a:r>
          </a:p>
        </p:txBody>
      </p:sp>
      <p:sp>
        <p:nvSpPr>
          <p:cNvPr id="9" name="Marcador de número de diapositiva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cala de tiempo/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rtlCol="0" anchor="ctr"/>
          <a:lstStyle>
            <a:lvl1pPr algn="ctr">
              <a:defRPr/>
            </a:lvl1pPr>
          </a:lstStyle>
          <a:p>
            <a:pPr rtl="0"/>
            <a:r>
              <a:rPr lang="es-ES"/>
              <a:t>Haga clic para modificar el estilo de título del patrón</a:t>
            </a:r>
          </a:p>
        </p:txBody>
      </p:sp>
      <p:grpSp>
        <p:nvGrpSpPr>
          <p:cNvPr id="6" name="Grupo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orma libre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8" name="Forma libre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9" name="Forma libre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grpSp>
      <p:grpSp>
        <p:nvGrpSpPr>
          <p:cNvPr id="10" name="Grupo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orma libre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12" name="Forma libre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sp>
          <p:nvSpPr>
            <p:cNvPr id="13" name="Forma libre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es-ES" dirty="0">
                <a:solidFill>
                  <a:schemeClr val="accent3"/>
                </a:solidFill>
              </a:endParaRPr>
            </a:p>
          </p:txBody>
        </p:sp>
      </p:grpSp>
      <p:sp>
        <p:nvSpPr>
          <p:cNvPr id="16" name="Marcador de contenido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4" name="Marcador de fecha 13">
            <a:extLst>
              <a:ext uri="{FF2B5EF4-FFF2-40B4-BE49-F238E27FC236}">
                <a16:creationId xmlns:a16="http://schemas.microsoft.com/office/drawing/2014/main" id="{E9328E85-B332-4169-836E-DE954137E10D}"/>
              </a:ext>
            </a:extLst>
          </p:cNvPr>
          <p:cNvSpPr>
            <a:spLocks noGrp="1"/>
          </p:cNvSpPr>
          <p:nvPr>
            <p:ph type="dt" sz="half" idx="14"/>
          </p:nvPr>
        </p:nvSpPr>
        <p:spPr/>
        <p:txBody>
          <a:bodyPr rtlCol="0"/>
          <a:lstStyle/>
          <a:p>
            <a:pPr rtl="0"/>
            <a:r>
              <a:rPr lang="es-ES"/>
              <a:t>Domingo, 31 de enero de 20XX</a:t>
            </a:r>
          </a:p>
        </p:txBody>
      </p:sp>
      <p:sp>
        <p:nvSpPr>
          <p:cNvPr id="15" name="Marcador de pie de página 14">
            <a:extLst>
              <a:ext uri="{FF2B5EF4-FFF2-40B4-BE49-F238E27FC236}">
                <a16:creationId xmlns:a16="http://schemas.microsoft.com/office/drawing/2014/main" id="{C813C9F2-771F-4066-9E78-F47A0C0ACC69}"/>
              </a:ext>
            </a:extLst>
          </p:cNvPr>
          <p:cNvSpPr>
            <a:spLocks noGrp="1"/>
          </p:cNvSpPr>
          <p:nvPr>
            <p:ph type="ftr" sz="quarter" idx="15"/>
          </p:nvPr>
        </p:nvSpPr>
        <p:spPr/>
        <p:txBody>
          <a:bodyPr rtlCol="0"/>
          <a:lstStyle/>
          <a:p>
            <a:pPr rtl="0"/>
            <a:r>
              <a:rPr lang="es-ES"/>
              <a:t>Ejemplo de Texto de pie de página</a:t>
            </a:r>
          </a:p>
        </p:txBody>
      </p:sp>
      <p:sp>
        <p:nvSpPr>
          <p:cNvPr id="17" name="Marcador de número de diapositiva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
    <p:bg>
      <p:bgPr>
        <a:solidFill>
          <a:schemeClr val="bg2"/>
        </a:solidFill>
        <a:effectLst/>
      </p:bgPr>
    </p:bg>
    <p:spTree>
      <p:nvGrpSpPr>
        <p:cNvPr id="1" name=""/>
        <p:cNvGrpSpPr/>
        <p:nvPr/>
      </p:nvGrpSpPr>
      <p:grpSpPr>
        <a:xfrm>
          <a:off x="0" y="0"/>
          <a:ext cx="0" cy="0"/>
          <a:chOff x="0" y="0"/>
          <a:chExt cx="0" cy="0"/>
        </a:xfrm>
      </p:grpSpPr>
      <p:sp>
        <p:nvSpPr>
          <p:cNvPr id="14" name="Marcador de posición de imagen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rtlCol="0">
            <a:noAutofit/>
          </a:bodyPr>
          <a:lstStyle/>
          <a:p>
            <a:pPr rtl="0"/>
            <a:r>
              <a:rPr lang="es-ES"/>
              <a:t>Haga clic en el icono para agregar una imagen</a:t>
            </a:r>
            <a:endParaRPr lang="es-ES" dirty="0"/>
          </a:p>
        </p:txBody>
      </p:sp>
      <p:sp>
        <p:nvSpPr>
          <p:cNvPr id="15" name="Marcador de posición de imagen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rtlCol="0">
            <a:noAutofit/>
          </a:bodyPr>
          <a:lstStyle/>
          <a:p>
            <a:pPr rtl="0"/>
            <a:r>
              <a:rPr lang="es-ES"/>
              <a:t>Haga clic en el icono para agregar una imagen</a:t>
            </a:r>
            <a:endParaRPr lang="es-ES" dirty="0"/>
          </a:p>
        </p:txBody>
      </p:sp>
      <p:sp>
        <p:nvSpPr>
          <p:cNvPr id="6" name="Título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rtlCol="0" anchor="b">
            <a:normAutofit/>
          </a:bodyPr>
          <a:lstStyle>
            <a:lvl1pPr algn="ctr">
              <a:lnSpc>
                <a:spcPct val="120000"/>
              </a:lnSpc>
              <a:spcBef>
                <a:spcPts val="1000"/>
              </a:spcBef>
              <a:defRPr sz="4400"/>
            </a:lvl1pPr>
          </a:lstStyle>
          <a:p>
            <a:pPr rtl="0"/>
            <a:r>
              <a:rPr lang="es-ES"/>
              <a:t>Haga clic para modificar el estilo de título del patrón</a:t>
            </a:r>
          </a:p>
        </p:txBody>
      </p:sp>
      <p:sp>
        <p:nvSpPr>
          <p:cNvPr id="9" name="Marcador de texto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rtlCol="0"/>
          <a:lstStyle>
            <a:lvl1pPr algn="ctr">
              <a:buNone/>
              <a:defRPr lang="es-ES" sz="2800" kern="1200" spc="20" baseline="0" dirty="0" smtClean="0">
                <a:solidFill>
                  <a:schemeClr val="tx2">
                    <a:lumMod val="90000"/>
                  </a:schemeClr>
                </a:solidFill>
                <a:latin typeface="+mn-lt"/>
                <a:ea typeface="+mn-ea"/>
                <a:cs typeface="+mn-cs"/>
              </a:defRPr>
            </a:lvl1pPr>
          </a:lstStyle>
          <a:p>
            <a:pPr lvl="0" rtl="0"/>
            <a:r>
              <a:rPr lang="es-ES"/>
              <a:t>Haga clic para modificar los estilos de texto del patrón</a:t>
            </a:r>
          </a:p>
        </p:txBody>
      </p:sp>
      <p:sp>
        <p:nvSpPr>
          <p:cNvPr id="2" name="Marcador de fecha 1">
            <a:extLst>
              <a:ext uri="{FF2B5EF4-FFF2-40B4-BE49-F238E27FC236}">
                <a16:creationId xmlns:a16="http://schemas.microsoft.com/office/drawing/2014/main" id="{2857AF69-69C2-4187-8895-13BF350A8092}"/>
              </a:ext>
            </a:extLst>
          </p:cNvPr>
          <p:cNvSpPr>
            <a:spLocks noGrp="1"/>
          </p:cNvSpPr>
          <p:nvPr>
            <p:ph type="dt" sz="half" idx="16"/>
          </p:nvPr>
        </p:nvSpPr>
        <p:spPr/>
        <p:txBody>
          <a:bodyPr rtlCol="0"/>
          <a:lstStyle/>
          <a:p>
            <a:pPr rtl="0"/>
            <a:r>
              <a:rPr lang="es-ES"/>
              <a:t>Domingo, 31 de enero de 20XX</a:t>
            </a:r>
          </a:p>
        </p:txBody>
      </p:sp>
      <p:sp>
        <p:nvSpPr>
          <p:cNvPr id="3" name="Marcador de pie de página 2">
            <a:extLst>
              <a:ext uri="{FF2B5EF4-FFF2-40B4-BE49-F238E27FC236}">
                <a16:creationId xmlns:a16="http://schemas.microsoft.com/office/drawing/2014/main" id="{B6250131-119B-4EB8-983E-EA4541B190CA}"/>
              </a:ext>
            </a:extLst>
          </p:cNvPr>
          <p:cNvSpPr>
            <a:spLocks noGrp="1"/>
          </p:cNvSpPr>
          <p:nvPr>
            <p:ph type="ftr" sz="quarter" idx="17"/>
          </p:nvPr>
        </p:nvSpPr>
        <p:spPr/>
        <p:txBody>
          <a:bodyPr rtlCol="0"/>
          <a:lstStyle/>
          <a:p>
            <a:pPr rtl="0"/>
            <a:r>
              <a:rPr lang="es-ES"/>
              <a:t>Ejemplo de Texto de pie de página</a:t>
            </a:r>
          </a:p>
        </p:txBody>
      </p:sp>
      <p:sp>
        <p:nvSpPr>
          <p:cNvPr id="4" name="Marcador de número de diapositiva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20000" y="619200"/>
            <a:ext cx="10728325" cy="673005"/>
          </a:xfrm>
        </p:spPr>
        <p:txBody>
          <a:bodyPr rtlCol="0">
            <a:normAutofit/>
          </a:bodyPr>
          <a:lstStyle/>
          <a:p>
            <a:pPr rtl="0"/>
            <a:r>
              <a:rPr lang="es-ES"/>
              <a:t>Haga clic para modificar el estilo de título del patrón</a:t>
            </a:r>
            <a:endParaRPr lang="es-ES" dirty="0"/>
          </a:p>
        </p:txBody>
      </p:sp>
      <p:sp>
        <p:nvSpPr>
          <p:cNvPr id="11" name="Forma libre: Forma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texto 2"/>
          <p:cNvSpPr>
            <a:spLocks noGrp="1"/>
          </p:cNvSpPr>
          <p:nvPr>
            <p:ph type="body" idx="1" hasCustomPrompt="1"/>
          </p:nvPr>
        </p:nvSpPr>
        <p:spPr>
          <a:xfrm>
            <a:off x="720000" y="1840698"/>
            <a:ext cx="5015638" cy="565796"/>
          </a:xfrm>
        </p:spPr>
        <p:txBody>
          <a:bodyPr wrap="square"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p:cNvSpPr>
            <a:spLocks noGrp="1"/>
          </p:cNvSpPr>
          <p:nvPr>
            <p:ph sz="half" idx="2"/>
          </p:nvPr>
        </p:nvSpPr>
        <p:spPr>
          <a:xfrm>
            <a:off x="720000" y="2541600"/>
            <a:ext cx="5003801" cy="323457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5" name="Marcador de texto 4"/>
          <p:cNvSpPr>
            <a:spLocks noGrp="1"/>
          </p:cNvSpPr>
          <p:nvPr>
            <p:ph type="body" sz="quarter" idx="3" hasCustomPrompt="1"/>
          </p:nvPr>
        </p:nvSpPr>
        <p:spPr>
          <a:xfrm>
            <a:off x="6458400" y="1840698"/>
            <a:ext cx="5015638"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p:cNvSpPr>
            <a:spLocks noGrp="1"/>
          </p:cNvSpPr>
          <p:nvPr>
            <p:ph sz="quarter" idx="4"/>
          </p:nvPr>
        </p:nvSpPr>
        <p:spPr>
          <a:xfrm>
            <a:off x="6458400" y="2541600"/>
            <a:ext cx="5003800" cy="3234575"/>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14" name="Marcador de fecha 13">
            <a:extLst>
              <a:ext uri="{FF2B5EF4-FFF2-40B4-BE49-F238E27FC236}">
                <a16:creationId xmlns:a16="http://schemas.microsoft.com/office/drawing/2014/main" id="{25E3DF90-BDAB-48CD-8B82-4755E9DF3511}"/>
              </a:ext>
            </a:extLst>
          </p:cNvPr>
          <p:cNvSpPr>
            <a:spLocks noGrp="1"/>
          </p:cNvSpPr>
          <p:nvPr>
            <p:ph type="dt" sz="half" idx="10"/>
          </p:nvPr>
        </p:nvSpPr>
        <p:spPr/>
        <p:txBody>
          <a:bodyPr rtlCol="0"/>
          <a:lstStyle/>
          <a:p>
            <a:pPr rtl="0"/>
            <a:r>
              <a:rPr lang="es-ES"/>
              <a:t>Domingo, 31 de enero de 20XX</a:t>
            </a:r>
          </a:p>
        </p:txBody>
      </p:sp>
      <p:sp>
        <p:nvSpPr>
          <p:cNvPr id="15" name="Marcador de pie de página 14">
            <a:extLst>
              <a:ext uri="{FF2B5EF4-FFF2-40B4-BE49-F238E27FC236}">
                <a16:creationId xmlns:a16="http://schemas.microsoft.com/office/drawing/2014/main" id="{C38C9258-CD4D-4548-8772-8FB275F9704F}"/>
              </a:ext>
            </a:extLst>
          </p:cNvPr>
          <p:cNvSpPr>
            <a:spLocks noGrp="1"/>
          </p:cNvSpPr>
          <p:nvPr>
            <p:ph type="ftr" sz="quarter" idx="11"/>
          </p:nvPr>
        </p:nvSpPr>
        <p:spPr/>
        <p:txBody>
          <a:bodyPr rtlCol="0"/>
          <a:lstStyle/>
          <a:p>
            <a:pPr rtl="0"/>
            <a:r>
              <a:rPr lang="es-ES"/>
              <a:t>Ejemplo de Texto de pie de página</a:t>
            </a:r>
          </a:p>
        </p:txBody>
      </p:sp>
      <p:sp>
        <p:nvSpPr>
          <p:cNvPr id="16" name="Marcador de número de diapositiva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es contenidos">
    <p:spTree>
      <p:nvGrpSpPr>
        <p:cNvPr id="1" name=""/>
        <p:cNvGrpSpPr/>
        <p:nvPr/>
      </p:nvGrpSpPr>
      <p:grpSpPr>
        <a:xfrm>
          <a:off x="0" y="0"/>
          <a:ext cx="0" cy="0"/>
          <a:chOff x="0" y="0"/>
          <a:chExt cx="0" cy="0"/>
        </a:xfrm>
      </p:grpSpPr>
      <p:sp>
        <p:nvSpPr>
          <p:cNvPr id="2" name="Título 1"/>
          <p:cNvSpPr>
            <a:spLocks noGrp="1"/>
          </p:cNvSpPr>
          <p:nvPr>
            <p:ph type="title"/>
          </p:nvPr>
        </p:nvSpPr>
        <p:spPr>
          <a:xfrm>
            <a:off x="720000" y="619200"/>
            <a:ext cx="10728325" cy="673005"/>
          </a:xfrm>
        </p:spPr>
        <p:txBody>
          <a:bodyPr rtlCol="0">
            <a:normAutofit/>
          </a:bodyPr>
          <a:lstStyle/>
          <a:p>
            <a:pPr rtl="0"/>
            <a:r>
              <a:rPr lang="es-ES"/>
              <a:t>Haga clic para modificar el estilo de título del patrón</a:t>
            </a:r>
          </a:p>
        </p:txBody>
      </p:sp>
      <p:sp>
        <p:nvSpPr>
          <p:cNvPr id="11" name="Forma libre: Forma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dirty="0"/>
          </a:p>
        </p:txBody>
      </p:sp>
      <p:sp>
        <p:nvSpPr>
          <p:cNvPr id="3" name="Marcador de texto 2"/>
          <p:cNvSpPr>
            <a:spLocks noGrp="1"/>
          </p:cNvSpPr>
          <p:nvPr>
            <p:ph type="body" idx="1" hasCustomPrompt="1"/>
          </p:nvPr>
        </p:nvSpPr>
        <p:spPr>
          <a:xfrm>
            <a:off x="720000" y="1840698"/>
            <a:ext cx="3312105" cy="565796"/>
          </a:xfrm>
        </p:spPr>
        <p:txBody>
          <a:bodyPr wrap="square"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contenido 3"/>
          <p:cNvSpPr>
            <a:spLocks noGrp="1"/>
          </p:cNvSpPr>
          <p:nvPr>
            <p:ph sz="half" idx="2"/>
          </p:nvPr>
        </p:nvSpPr>
        <p:spPr>
          <a:xfrm>
            <a:off x="720002" y="2541600"/>
            <a:ext cx="3304288"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texto 4"/>
          <p:cNvSpPr>
            <a:spLocks noGrp="1"/>
          </p:cNvSpPr>
          <p:nvPr>
            <p:ph type="body" sz="quarter" idx="3" hasCustomPrompt="1"/>
          </p:nvPr>
        </p:nvSpPr>
        <p:spPr>
          <a:xfrm>
            <a:off x="4439948" y="1840698"/>
            <a:ext cx="3312105"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contenido 5"/>
          <p:cNvSpPr>
            <a:spLocks noGrp="1"/>
          </p:cNvSpPr>
          <p:nvPr>
            <p:ph sz="quarter" idx="4"/>
          </p:nvPr>
        </p:nvSpPr>
        <p:spPr>
          <a:xfrm>
            <a:off x="4443857" y="2541600"/>
            <a:ext cx="3304287"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3" name="Marcador de texto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14" name="Marcador de contenido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5" name="Marcador de fecha 14">
            <a:extLst>
              <a:ext uri="{FF2B5EF4-FFF2-40B4-BE49-F238E27FC236}">
                <a16:creationId xmlns:a16="http://schemas.microsoft.com/office/drawing/2014/main" id="{9EBF02C2-69A8-42BC-B52D-CB6FEE37E46C}"/>
              </a:ext>
            </a:extLst>
          </p:cNvPr>
          <p:cNvSpPr>
            <a:spLocks noGrp="1"/>
          </p:cNvSpPr>
          <p:nvPr>
            <p:ph type="dt" sz="half" idx="15"/>
          </p:nvPr>
        </p:nvSpPr>
        <p:spPr/>
        <p:txBody>
          <a:bodyPr rtlCol="0"/>
          <a:lstStyle/>
          <a:p>
            <a:pPr rtl="0"/>
            <a:r>
              <a:rPr lang="es-ES"/>
              <a:t>Domingo, 31 de enero de 20XX</a:t>
            </a:r>
          </a:p>
        </p:txBody>
      </p:sp>
      <p:sp>
        <p:nvSpPr>
          <p:cNvPr id="16" name="Marcador de pie de página 15">
            <a:extLst>
              <a:ext uri="{FF2B5EF4-FFF2-40B4-BE49-F238E27FC236}">
                <a16:creationId xmlns:a16="http://schemas.microsoft.com/office/drawing/2014/main" id="{9ADB71AC-99F1-486B-8201-51131757B5AA}"/>
              </a:ext>
            </a:extLst>
          </p:cNvPr>
          <p:cNvSpPr>
            <a:spLocks noGrp="1"/>
          </p:cNvSpPr>
          <p:nvPr>
            <p:ph type="ftr" sz="quarter" idx="16"/>
          </p:nvPr>
        </p:nvSpPr>
        <p:spPr/>
        <p:txBody>
          <a:bodyPr rtlCol="0"/>
          <a:lstStyle/>
          <a:p>
            <a:pPr rtl="0"/>
            <a:r>
              <a:rPr lang="es-ES"/>
              <a:t>Ejemplo de Texto de pie de página</a:t>
            </a:r>
          </a:p>
        </p:txBody>
      </p:sp>
      <p:sp>
        <p:nvSpPr>
          <p:cNvPr id="17" name="Marcador de número de diapositiva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rtlCol="0"/>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 name="Marcador de título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pPr rtl="0"/>
            <a:endParaRPr lang="es-ES" dirty="0"/>
          </a:p>
        </p:txBody>
      </p:sp>
      <p:sp>
        <p:nvSpPr>
          <p:cNvPr id="3" name="Marcador de texto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p:cNvSpPr>
            <a:spLocks noGrp="1"/>
          </p:cNvSpPr>
          <p:nvPr>
            <p:ph type="dt" sz="half" idx="2"/>
          </p:nvPr>
        </p:nvSpPr>
        <p:spPr>
          <a:xfrm>
            <a:off x="710065" y="6138000"/>
            <a:ext cx="2337935"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pPr rtl="0"/>
            <a:r>
              <a:rPr lang="es-ES"/>
              <a:t>Domingo, 31 de enero de 20XX</a:t>
            </a:r>
          </a:p>
        </p:txBody>
      </p:sp>
      <p:sp>
        <p:nvSpPr>
          <p:cNvPr id="5" name="Marcador de pie de página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pPr rtl="0"/>
            <a:r>
              <a:rPr lang="es-ES"/>
              <a:t>Ejemplo de Texto de pie de página</a:t>
            </a:r>
          </a:p>
        </p:txBody>
      </p:sp>
      <p:sp>
        <p:nvSpPr>
          <p:cNvPr id="6" name="Marcador de número de diapositiva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pPr rtl="0"/>
            <a:fld id="{1621B6DD-29C1-4FEA-923F-71EA1347694C}" type="slidenum">
              <a:rPr lang="es-ES" smtClean="0"/>
              <a:pPr rtl="0"/>
              <a:t>‹Nº›</a:t>
            </a:fld>
            <a:endParaRPr lang="es-ES"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 id="2147483695" r:id="rId14"/>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jpg"/><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2.pn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34D8ACB-14FB-4A5B-A3E3-860EE2ABD2C8}"/>
              </a:ext>
            </a:extLst>
          </p:cNvPr>
          <p:cNvSpPr>
            <a:spLocks noGrp="1"/>
          </p:cNvSpPr>
          <p:nvPr>
            <p:ph type="body" sz="quarter" idx="12"/>
          </p:nvPr>
        </p:nvSpPr>
        <p:spPr>
          <a:xfrm>
            <a:off x="-460639" y="1185086"/>
            <a:ext cx="7222007" cy="2736552"/>
          </a:xfrm>
        </p:spPr>
        <p:txBody>
          <a:bodyPr rtlCol="0">
            <a:normAutofit/>
          </a:bodyPr>
          <a:lstStyle/>
          <a:p>
            <a:pPr algn="ctr">
              <a:lnSpc>
                <a:spcPct val="50000"/>
              </a:lnSpc>
              <a:spcAft>
                <a:spcPts val="600"/>
              </a:spcAft>
            </a:pPr>
            <a:r>
              <a:rPr lang="es-ES" sz="2000" b="1"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UNIVERSIDAD LAICA ELOY ALFARO DE MANABÍ</a:t>
            </a:r>
          </a:p>
          <a:p>
            <a:pPr algn="ctr">
              <a:lnSpc>
                <a:spcPct val="50000"/>
              </a:lnSpc>
              <a:spcAft>
                <a:spcPts val="600"/>
              </a:spcAft>
            </a:pPr>
            <a:r>
              <a:rPr lang="es-ES" sz="2000" b="1"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FACULTAD CIENCIAS INFORMÁTICAS</a:t>
            </a:r>
          </a:p>
          <a:p>
            <a:pPr algn="ctr">
              <a:lnSpc>
                <a:spcPct val="50000"/>
              </a:lnSpc>
              <a:spcAft>
                <a:spcPts val="600"/>
              </a:spcAft>
            </a:pPr>
            <a:r>
              <a:rPr lang="es-ES" sz="2000" b="1"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TECTONOLOGIA DE LA INFORMACION</a:t>
            </a:r>
          </a:p>
          <a:p>
            <a:pPr rtl="0"/>
            <a:endParaRPr lang="es-ES" b="1" spc="0" dirty="0">
              <a:ln w="0"/>
              <a:solidFill>
                <a:schemeClr val="tx1"/>
              </a:solidFill>
              <a:effectLst>
                <a:outerShdw blurRad="38100" dist="19050" dir="2700000" algn="tl" rotWithShape="0">
                  <a:schemeClr val="dk1">
                    <a:alpha val="40000"/>
                  </a:schemeClr>
                </a:outerShdw>
              </a:effectLst>
            </a:endParaRPr>
          </a:p>
        </p:txBody>
      </p:sp>
      <p:sp>
        <p:nvSpPr>
          <p:cNvPr id="19" name="Marcador de número de diapositiva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rtlCol="0"/>
          <a:lstStyle/>
          <a:p>
            <a:pPr rtl="0"/>
            <a:fld id="{1621B6DD-29C1-4FEA-923F-71EA1347694C}" type="slidenum">
              <a:rPr lang="es-ES" smtClean="0"/>
              <a:pPr rtl="0"/>
              <a:t>1</a:t>
            </a:fld>
            <a:endParaRPr lang="es-ES" dirty="0"/>
          </a:p>
        </p:txBody>
      </p:sp>
      <p:sp>
        <p:nvSpPr>
          <p:cNvPr id="9" name="CuadroTexto 8">
            <a:extLst>
              <a:ext uri="{FF2B5EF4-FFF2-40B4-BE49-F238E27FC236}">
                <a16:creationId xmlns:a16="http://schemas.microsoft.com/office/drawing/2014/main" id="{D317CBEC-38B8-45BC-8158-C25C86BCDDAF}"/>
              </a:ext>
            </a:extLst>
          </p:cNvPr>
          <p:cNvSpPr txBox="1"/>
          <p:nvPr/>
        </p:nvSpPr>
        <p:spPr>
          <a:xfrm>
            <a:off x="562325" y="2570589"/>
            <a:ext cx="5003800" cy="1200329"/>
          </a:xfrm>
          <a:prstGeom prst="rect">
            <a:avLst/>
          </a:prstGeom>
          <a:noFill/>
        </p:spPr>
        <p:txBody>
          <a:bodyPr wrap="square">
            <a:spAutoFit/>
          </a:bodyPr>
          <a:lstStyle/>
          <a:p>
            <a:pPr algn="ctr"/>
            <a:r>
              <a:rPr lang="es-MX" dirty="0">
                <a:ln w="0"/>
                <a:effectLst>
                  <a:outerShdw blurRad="38100" dist="19050" dir="2700000" algn="tl" rotWithShape="0">
                    <a:schemeClr val="dk1">
                      <a:alpha val="40000"/>
                    </a:schemeClr>
                  </a:outerShdw>
                </a:effectLst>
              </a:rPr>
              <a:t>MACIAS PICO JOSSELYN STEFANY (LIDER)</a:t>
            </a:r>
          </a:p>
          <a:p>
            <a:pPr algn="ctr"/>
            <a:r>
              <a:rPr lang="es-MX" dirty="0">
                <a:ln w="0"/>
                <a:effectLst>
                  <a:outerShdw blurRad="38100" dist="19050" dir="2700000" algn="tl" rotWithShape="0">
                    <a:schemeClr val="dk1">
                      <a:alpha val="40000"/>
                    </a:schemeClr>
                  </a:outerShdw>
                </a:effectLst>
              </a:rPr>
              <a:t>VILLAMAR PILOSO DAYANA LISSETH</a:t>
            </a:r>
          </a:p>
          <a:p>
            <a:pPr algn="ctr"/>
            <a:r>
              <a:rPr lang="es-MX" dirty="0">
                <a:ln w="0"/>
                <a:effectLst>
                  <a:outerShdw blurRad="38100" dist="19050" dir="2700000" algn="tl" rotWithShape="0">
                    <a:schemeClr val="dk1">
                      <a:alpha val="40000"/>
                    </a:schemeClr>
                  </a:outerShdw>
                </a:effectLst>
              </a:rPr>
              <a:t>ANCHUNDIA DELGADO LENIN MOISES</a:t>
            </a:r>
          </a:p>
          <a:p>
            <a:pPr algn="ctr"/>
            <a:r>
              <a:rPr lang="es-MX" dirty="0">
                <a:ln w="0"/>
                <a:effectLst>
                  <a:outerShdw blurRad="38100" dist="19050" dir="2700000" algn="tl" rotWithShape="0">
                    <a:schemeClr val="dk1">
                      <a:alpha val="40000"/>
                    </a:schemeClr>
                  </a:outerShdw>
                </a:effectLst>
              </a:rPr>
              <a:t>DELGADO DELGADO GEMBER JOSUE</a:t>
            </a:r>
          </a:p>
        </p:txBody>
      </p:sp>
      <p:sp>
        <p:nvSpPr>
          <p:cNvPr id="11" name="CuadroTexto 10">
            <a:extLst>
              <a:ext uri="{FF2B5EF4-FFF2-40B4-BE49-F238E27FC236}">
                <a16:creationId xmlns:a16="http://schemas.microsoft.com/office/drawing/2014/main" id="{660907EC-9AAD-4AF6-A6C0-2238D5D909BD}"/>
              </a:ext>
            </a:extLst>
          </p:cNvPr>
          <p:cNvSpPr txBox="1"/>
          <p:nvPr/>
        </p:nvSpPr>
        <p:spPr>
          <a:xfrm>
            <a:off x="335099" y="4237755"/>
            <a:ext cx="5003800" cy="369332"/>
          </a:xfrm>
          <a:prstGeom prst="rect">
            <a:avLst/>
          </a:prstGeom>
          <a:noFill/>
        </p:spPr>
        <p:txBody>
          <a:bodyPr wrap="square">
            <a:spAutoFit/>
          </a:bodyPr>
          <a:lstStyle/>
          <a:p>
            <a:pPr algn="ctr"/>
            <a:r>
              <a:rPr lang="es-MX" dirty="0">
                <a:ln w="0"/>
                <a:effectLst>
                  <a:outerShdw blurRad="38100" dist="19050" dir="2700000" algn="tl" rotWithShape="0">
                    <a:schemeClr val="dk1">
                      <a:alpha val="40000"/>
                    </a:schemeClr>
                  </a:outerShdw>
                </a:effectLst>
              </a:rPr>
              <a:t>SEXTO “B”</a:t>
            </a:r>
          </a:p>
        </p:txBody>
      </p:sp>
      <p:sp>
        <p:nvSpPr>
          <p:cNvPr id="12" name="CuadroTexto 11">
            <a:extLst>
              <a:ext uri="{FF2B5EF4-FFF2-40B4-BE49-F238E27FC236}">
                <a16:creationId xmlns:a16="http://schemas.microsoft.com/office/drawing/2014/main" id="{39B0C28F-259D-484F-80D2-912681DC0606}"/>
              </a:ext>
            </a:extLst>
          </p:cNvPr>
          <p:cNvSpPr txBox="1"/>
          <p:nvPr/>
        </p:nvSpPr>
        <p:spPr>
          <a:xfrm>
            <a:off x="403298" y="5052308"/>
            <a:ext cx="5003800" cy="369332"/>
          </a:xfrm>
          <a:prstGeom prst="rect">
            <a:avLst/>
          </a:prstGeom>
          <a:noFill/>
        </p:spPr>
        <p:txBody>
          <a:bodyPr wrap="square">
            <a:spAutoFit/>
          </a:bodyPr>
          <a:lstStyle/>
          <a:p>
            <a:pPr algn="ctr"/>
            <a:r>
              <a:rPr lang="es-MX" dirty="0">
                <a:ln w="0"/>
                <a:effectLst>
                  <a:outerShdw blurRad="38100" dist="19050" dir="2700000" algn="tl" rotWithShape="0">
                    <a:schemeClr val="dk1">
                      <a:alpha val="40000"/>
                    </a:schemeClr>
                  </a:outerShdw>
                </a:effectLst>
              </a:rPr>
              <a:t>ING. PATRICIA QUIROZ PALMA</a:t>
            </a:r>
          </a:p>
        </p:txBody>
      </p:sp>
      <p:sp>
        <p:nvSpPr>
          <p:cNvPr id="14" name="CuadroTexto 13">
            <a:extLst>
              <a:ext uri="{FF2B5EF4-FFF2-40B4-BE49-F238E27FC236}">
                <a16:creationId xmlns:a16="http://schemas.microsoft.com/office/drawing/2014/main" id="{24CA0DF1-E4B9-4A4A-BA38-9D7B459C6BBA}"/>
              </a:ext>
            </a:extLst>
          </p:cNvPr>
          <p:cNvSpPr txBox="1"/>
          <p:nvPr/>
        </p:nvSpPr>
        <p:spPr>
          <a:xfrm>
            <a:off x="338072" y="4694280"/>
            <a:ext cx="5003800" cy="369332"/>
          </a:xfrm>
          <a:prstGeom prst="rect">
            <a:avLst/>
          </a:prstGeom>
          <a:noFill/>
        </p:spPr>
        <p:txBody>
          <a:bodyPr wrap="square">
            <a:spAutoFit/>
          </a:bodyPr>
          <a:lstStyle/>
          <a:p>
            <a:pPr algn="ctr"/>
            <a:r>
              <a:rPr lang="es-MX" b="1" dirty="0">
                <a:ln w="0"/>
                <a:effectLst>
                  <a:outerShdw blurRad="38100" dist="19050" dir="2700000" algn="tl" rotWithShape="0">
                    <a:schemeClr val="dk1">
                      <a:alpha val="40000"/>
                    </a:schemeClr>
                  </a:outerShdw>
                </a:effectLst>
              </a:rPr>
              <a:t>DOCENTE:</a:t>
            </a:r>
          </a:p>
        </p:txBody>
      </p:sp>
      <p:sp>
        <p:nvSpPr>
          <p:cNvPr id="15" name="CuadroTexto 14">
            <a:extLst>
              <a:ext uri="{FF2B5EF4-FFF2-40B4-BE49-F238E27FC236}">
                <a16:creationId xmlns:a16="http://schemas.microsoft.com/office/drawing/2014/main" id="{1FC0CBF7-9991-49F4-8A26-BD609B312A8F}"/>
              </a:ext>
            </a:extLst>
          </p:cNvPr>
          <p:cNvSpPr txBox="1"/>
          <p:nvPr/>
        </p:nvSpPr>
        <p:spPr>
          <a:xfrm>
            <a:off x="335099" y="3910334"/>
            <a:ext cx="5003800" cy="369332"/>
          </a:xfrm>
          <a:prstGeom prst="rect">
            <a:avLst/>
          </a:prstGeom>
          <a:noFill/>
        </p:spPr>
        <p:txBody>
          <a:bodyPr wrap="square">
            <a:spAutoFit/>
          </a:bodyPr>
          <a:lstStyle/>
          <a:p>
            <a:pPr algn="ctr"/>
            <a:r>
              <a:rPr lang="es-MX" b="1" dirty="0">
                <a:ln w="0"/>
                <a:effectLst>
                  <a:outerShdw blurRad="38100" dist="19050" dir="2700000" algn="tl" rotWithShape="0">
                    <a:schemeClr val="dk1">
                      <a:alpha val="40000"/>
                    </a:schemeClr>
                  </a:outerShdw>
                </a:effectLst>
              </a:rPr>
              <a:t>CURSO:</a:t>
            </a:r>
          </a:p>
        </p:txBody>
      </p:sp>
      <p:sp>
        <p:nvSpPr>
          <p:cNvPr id="16" name="CuadroTexto 15">
            <a:extLst>
              <a:ext uri="{FF2B5EF4-FFF2-40B4-BE49-F238E27FC236}">
                <a16:creationId xmlns:a16="http://schemas.microsoft.com/office/drawing/2014/main" id="{7F48E0C5-C3D1-4367-9926-D6218377E492}"/>
              </a:ext>
            </a:extLst>
          </p:cNvPr>
          <p:cNvSpPr txBox="1"/>
          <p:nvPr/>
        </p:nvSpPr>
        <p:spPr>
          <a:xfrm>
            <a:off x="403298" y="2221056"/>
            <a:ext cx="5003800" cy="369332"/>
          </a:xfrm>
          <a:prstGeom prst="rect">
            <a:avLst/>
          </a:prstGeom>
          <a:noFill/>
        </p:spPr>
        <p:txBody>
          <a:bodyPr wrap="square">
            <a:spAutoFit/>
          </a:bodyPr>
          <a:lstStyle/>
          <a:p>
            <a:pPr algn="ctr"/>
            <a:r>
              <a:rPr lang="es-MX" b="1" dirty="0">
                <a:ln w="0"/>
                <a:effectLst>
                  <a:outerShdw blurRad="38100" dist="19050" dir="2700000" algn="tl" rotWithShape="0">
                    <a:schemeClr val="dk1">
                      <a:alpha val="40000"/>
                    </a:schemeClr>
                  </a:outerShdw>
                </a:effectLst>
              </a:rPr>
              <a:t>NOMBRES:</a:t>
            </a:r>
          </a:p>
        </p:txBody>
      </p:sp>
      <p:pic>
        <p:nvPicPr>
          <p:cNvPr id="23" name="Marcador de posición de imagen 22" descr="Escala de tiempo&#10;&#10;Descripción generada automáticamente con confianza media">
            <a:extLst>
              <a:ext uri="{FF2B5EF4-FFF2-40B4-BE49-F238E27FC236}">
                <a16:creationId xmlns:a16="http://schemas.microsoft.com/office/drawing/2014/main" id="{CC7718F9-C0BD-42EC-96AF-BFAAC023FB55}"/>
              </a:ext>
            </a:extLst>
          </p:cNvPr>
          <p:cNvPicPr>
            <a:picLocks noGrp="1" noChangeAspect="1"/>
          </p:cNvPicPr>
          <p:nvPr>
            <p:ph type="pic" sz="quarter" idx="10"/>
          </p:nvPr>
        </p:nvPicPr>
        <p:blipFill rotWithShape="1">
          <a:blip r:embed="rId3"/>
          <a:srcRect l="24645" r="24645"/>
          <a:stretch/>
        </p:blipFill>
        <p:spPr>
          <a:xfrm>
            <a:off x="6096000" y="803275"/>
            <a:ext cx="5326063" cy="5251450"/>
          </a:xfrm>
        </p:spPr>
      </p:pic>
    </p:spTree>
    <p:extLst>
      <p:ext uri="{BB962C8B-B14F-4D97-AF65-F5344CB8AC3E}">
        <p14:creationId xmlns:p14="http://schemas.microsoft.com/office/powerpoint/2010/main" val="2510714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274955" y="605948"/>
            <a:ext cx="10728325" cy="673005"/>
          </a:xfrm>
        </p:spPr>
        <p:txBody>
          <a:bodyPr rtlCol="0">
            <a:normAutofit/>
          </a:bodyPr>
          <a:lstStyle/>
          <a:p>
            <a:pPr rtl="0"/>
            <a:r>
              <a:rPr lang="es-MX" dirty="0"/>
              <a:t>Productos y/o Servicios</a:t>
            </a:r>
            <a:endParaRPr lang="es-ES" dirty="0"/>
          </a:p>
        </p:txBody>
      </p:sp>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7"/>
          </p:nvPr>
        </p:nvSpPr>
        <p:spPr/>
        <p:txBody>
          <a:bodyPr rtlCol="0"/>
          <a:lstStyle/>
          <a:p>
            <a:pPr rtl="0"/>
            <a:fld id="{1621B6DD-29C1-4FEA-923F-71EA1347694C}" type="slidenum">
              <a:rPr lang="es-ES" smtClean="0"/>
              <a:pPr rtl="0"/>
              <a:t>10</a:t>
            </a:fld>
            <a:endParaRPr lang="es-ES" dirty="0"/>
          </a:p>
        </p:txBody>
      </p:sp>
      <p:sp>
        <p:nvSpPr>
          <p:cNvPr id="8" name="CuadroTexto 7">
            <a:extLst>
              <a:ext uri="{FF2B5EF4-FFF2-40B4-BE49-F238E27FC236}">
                <a16:creationId xmlns:a16="http://schemas.microsoft.com/office/drawing/2014/main" id="{4F97C19C-5CFC-401F-AA0D-0550BC3751FF}"/>
              </a:ext>
            </a:extLst>
          </p:cNvPr>
          <p:cNvSpPr txBox="1"/>
          <p:nvPr/>
        </p:nvSpPr>
        <p:spPr>
          <a:xfrm>
            <a:off x="600074" y="1480096"/>
            <a:ext cx="10403205" cy="1754326"/>
          </a:xfrm>
          <a:prstGeom prst="rect">
            <a:avLst/>
          </a:prstGeom>
          <a:noFill/>
        </p:spPr>
        <p:txBody>
          <a:bodyPr wrap="square">
            <a:spAutoFit/>
          </a:bodyPr>
          <a:lstStyle/>
          <a:p>
            <a:r>
              <a:rPr lang="es-MX" dirty="0"/>
              <a:t>Dentro de la alineación de la propuesta con los objetivos del negocio, los productos y servicios proporcionados por la empresa están orientados más que todo a la implementación de sistemas consolidados . Debido a esto y considerando la tendencia de Gestión de Servicios de TI basado más que todo en la promoción y soporte de la aplicación de mejores prácticas</a:t>
            </a:r>
          </a:p>
          <a:p>
            <a:endParaRPr lang="es-MX" dirty="0"/>
          </a:p>
          <a:p>
            <a:r>
              <a:rPr lang="es-MX" b="1" dirty="0"/>
              <a:t>Seis principios para un buen gobierno de TI</a:t>
            </a:r>
          </a:p>
        </p:txBody>
      </p:sp>
      <p:graphicFrame>
        <p:nvGraphicFramePr>
          <p:cNvPr id="9" name="Diagrama 8">
            <a:extLst>
              <a:ext uri="{FF2B5EF4-FFF2-40B4-BE49-F238E27FC236}">
                <a16:creationId xmlns:a16="http://schemas.microsoft.com/office/drawing/2014/main" id="{060159F3-31B9-408B-95F2-93527EAA01B8}"/>
              </a:ext>
            </a:extLst>
          </p:cNvPr>
          <p:cNvGraphicFramePr/>
          <p:nvPr>
            <p:extLst>
              <p:ext uri="{D42A27DB-BD31-4B8C-83A1-F6EECF244321}">
                <p14:modId xmlns:p14="http://schemas.microsoft.com/office/powerpoint/2010/main" val="2495649797"/>
              </p:ext>
            </p:extLst>
          </p:nvPr>
        </p:nvGraphicFramePr>
        <p:xfrm>
          <a:off x="894397" y="3447085"/>
          <a:ext cx="10403205" cy="2925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02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8" name="Título 47">
            <a:extLst>
              <a:ext uri="{FF2B5EF4-FFF2-40B4-BE49-F238E27FC236}">
                <a16:creationId xmlns:a16="http://schemas.microsoft.com/office/drawing/2014/main" id="{F38792F7-FBCD-4459-924E-D851B63C7DCC}"/>
              </a:ext>
            </a:extLst>
          </p:cNvPr>
          <p:cNvSpPr>
            <a:spLocks noGrp="1"/>
          </p:cNvSpPr>
          <p:nvPr>
            <p:ph type="title"/>
          </p:nvPr>
        </p:nvSpPr>
        <p:spPr>
          <a:xfrm>
            <a:off x="3207369" y="1167036"/>
            <a:ext cx="5777261" cy="4970964"/>
          </a:xfrm>
        </p:spPr>
        <p:txBody>
          <a:bodyPr rtlCol="0">
            <a:noAutofit/>
          </a:bodyPr>
          <a:lstStyle/>
          <a:p>
            <a:pPr rtl="0"/>
            <a:r>
              <a:rPr lang="es-MX" sz="2000" b="1" u="sng" dirty="0">
                <a:ln w="0"/>
                <a:effectLst>
                  <a:outerShdw blurRad="38100" dist="19050" dir="2700000" algn="tl" rotWithShape="0">
                    <a:schemeClr val="dk1">
                      <a:alpha val="40000"/>
                    </a:schemeClr>
                  </a:outerShdw>
                </a:effectLst>
                <a:latin typeface="Roboto" panose="02000000000000000000" pitchFamily="2" charset="0"/>
              </a:rPr>
              <a:t>FUNCIONALIDADES</a:t>
            </a:r>
            <a:r>
              <a:rPr lang="es-MX" sz="2000" b="1" dirty="0">
                <a:ln w="0"/>
                <a:effectLst>
                  <a:outerShdw blurRad="38100" dist="19050" dir="2700000" algn="tl" rotWithShape="0">
                    <a:schemeClr val="dk1">
                      <a:alpha val="40000"/>
                    </a:schemeClr>
                  </a:outerShdw>
                </a:effectLst>
                <a:latin typeface="Roboto" panose="02000000000000000000" pitchFamily="2" charset="0"/>
              </a:rPr>
              <a:t>:</a:t>
            </a:r>
            <a:br>
              <a:rPr lang="es-MX" sz="2400" dirty="0">
                <a:ln w="0"/>
                <a:effectLst>
                  <a:outerShdw blurRad="38100" dist="19050" dir="2700000" algn="tl" rotWithShape="0">
                    <a:schemeClr val="dk1">
                      <a:alpha val="40000"/>
                    </a:schemeClr>
                  </a:outerShdw>
                </a:effectLst>
                <a:latin typeface="Roboto" panose="02000000000000000000" pitchFamily="2" charset="0"/>
              </a:rPr>
            </a:br>
            <a:br>
              <a:rPr lang="es-MX" sz="1600" dirty="0">
                <a:ln w="0"/>
                <a:effectLst>
                  <a:outerShdw blurRad="38100" dist="19050" dir="2700000" algn="tl" rotWithShape="0">
                    <a:schemeClr val="dk1">
                      <a:alpha val="40000"/>
                    </a:schemeClr>
                  </a:outerShdw>
                </a:effectLst>
                <a:latin typeface="+mn-lt"/>
              </a:rPr>
            </a:br>
            <a:r>
              <a:rPr lang="es-MX" sz="1600" dirty="0">
                <a:ln w="0"/>
                <a:effectLst>
                  <a:outerShdw blurRad="38100" dist="19050" dir="2700000" algn="tl" rotWithShape="0">
                    <a:schemeClr val="dk1">
                      <a:alpha val="40000"/>
                    </a:schemeClr>
                  </a:outerShdw>
                </a:effectLst>
                <a:latin typeface="+mn-lt"/>
              </a:rPr>
              <a:t>El modelo de Gobierno de TI a presentar para la empresa EUROGYN de Ecuador, deberá cumplir con las siguientes funcionalidades: En los casos donde las soluciones ofrezcan más funcionalidades de las necesarias, se deberá analizar el costo del producto y determinar si es o no viable realizar la inversión en el momento dado, en caso de que éste sea mayor a la capacidad de pago de la empresa, se recomienda posponer la ejecución del proyecto hasta que se cuente con</a:t>
            </a:r>
            <a:br>
              <a:rPr lang="es-MX" sz="1600" dirty="0">
                <a:ln w="0"/>
                <a:effectLst>
                  <a:outerShdw blurRad="38100" dist="19050" dir="2700000" algn="tl" rotWithShape="0">
                    <a:schemeClr val="dk1">
                      <a:alpha val="40000"/>
                    </a:schemeClr>
                  </a:outerShdw>
                </a:effectLst>
                <a:latin typeface="+mn-lt"/>
              </a:rPr>
            </a:br>
            <a:r>
              <a:rPr lang="es-MX" sz="1600" dirty="0">
                <a:ln w="0"/>
                <a:effectLst>
                  <a:outerShdw blurRad="38100" dist="19050" dir="2700000" algn="tl" rotWithShape="0">
                    <a:schemeClr val="dk1">
                      <a:alpha val="40000"/>
                    </a:schemeClr>
                  </a:outerShdw>
                </a:effectLst>
                <a:latin typeface="+mn-lt"/>
              </a:rPr>
              <a:t>los recursos necesarios.</a:t>
            </a:r>
            <a:br>
              <a:rPr lang="es-MX" sz="1600" dirty="0">
                <a:ln w="0"/>
                <a:effectLst>
                  <a:outerShdw blurRad="38100" dist="19050" dir="2700000" algn="tl" rotWithShape="0">
                    <a:schemeClr val="dk1">
                      <a:alpha val="40000"/>
                    </a:schemeClr>
                  </a:outerShdw>
                </a:effectLst>
                <a:latin typeface="+mn-lt"/>
              </a:rPr>
            </a:br>
            <a:br>
              <a:rPr lang="es-MX" sz="2400" i="0" dirty="0">
                <a:ln w="0"/>
                <a:effectLst>
                  <a:outerShdw blurRad="38100" dist="19050" dir="2700000" algn="tl" rotWithShape="0">
                    <a:schemeClr val="dk1">
                      <a:alpha val="40000"/>
                    </a:schemeClr>
                  </a:outerShdw>
                </a:effectLst>
                <a:latin typeface="Roboto" panose="02000000000000000000" pitchFamily="2" charset="0"/>
              </a:rPr>
            </a:br>
            <a:endParaRPr lang="es-ES" sz="2400" dirty="0">
              <a:ln w="0"/>
              <a:effectLst>
                <a:outerShdw blurRad="38100" dist="19050" dir="2700000" algn="tl" rotWithShape="0">
                  <a:schemeClr val="dk1">
                    <a:alpha val="40000"/>
                  </a:schemeClr>
                </a:outerShdw>
              </a:effectLst>
            </a:endParaRPr>
          </a:p>
        </p:txBody>
      </p:sp>
      <p:sp>
        <p:nvSpPr>
          <p:cNvPr id="14" name="Marcador de número de diapositiva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rtlCol="0"/>
          <a:lstStyle/>
          <a:p>
            <a:pPr rtl="0"/>
            <a:fld id="{1621B6DD-29C1-4FEA-923F-71EA1347694C}" type="slidenum">
              <a:rPr lang="es-ES" smtClean="0"/>
              <a:pPr rtl="0"/>
              <a:t>11</a:t>
            </a:fld>
            <a:endParaRPr lang="es-ES" dirty="0"/>
          </a:p>
        </p:txBody>
      </p:sp>
      <p:pic>
        <p:nvPicPr>
          <p:cNvPr id="10" name="Marcador de posición de imagen 9" descr="Gráfico&#10;&#10;Descripción generada automáticamente">
            <a:extLst>
              <a:ext uri="{FF2B5EF4-FFF2-40B4-BE49-F238E27FC236}">
                <a16:creationId xmlns:a16="http://schemas.microsoft.com/office/drawing/2014/main" id="{59669CFE-1DA5-43BB-AA00-727F934E6F07}"/>
              </a:ext>
            </a:extLst>
          </p:cNvPr>
          <p:cNvPicPr>
            <a:picLocks noGrp="1" noChangeAspect="1"/>
          </p:cNvPicPr>
          <p:nvPr>
            <p:ph type="pic" sz="quarter" idx="12"/>
          </p:nvPr>
        </p:nvPicPr>
        <p:blipFill rotWithShape="1">
          <a:blip r:embed="rId3"/>
          <a:srcRect l="17777" r="42705"/>
          <a:stretch/>
        </p:blipFill>
        <p:spPr>
          <a:xfrm>
            <a:off x="7374705" y="-3"/>
            <a:ext cx="4817297" cy="6858001"/>
          </a:xfrm>
        </p:spPr>
      </p:pic>
      <p:pic>
        <p:nvPicPr>
          <p:cNvPr id="22" name="Marcador de posición de imagen 21" descr="Diagrama&#10;&#10;Descripción generada automáticamente">
            <a:extLst>
              <a:ext uri="{FF2B5EF4-FFF2-40B4-BE49-F238E27FC236}">
                <a16:creationId xmlns:a16="http://schemas.microsoft.com/office/drawing/2014/main" id="{81F64CCD-6885-4669-8316-6BB029CB1750}"/>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24276" r="24276"/>
          <a:stretch/>
        </p:blipFill>
        <p:spPr/>
      </p:pic>
    </p:spTree>
    <p:extLst>
      <p:ext uri="{BB962C8B-B14F-4D97-AF65-F5344CB8AC3E}">
        <p14:creationId xmlns:p14="http://schemas.microsoft.com/office/powerpoint/2010/main" val="4006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1291500" y="454100"/>
            <a:ext cx="10728322" cy="1477328"/>
          </a:xfrm>
        </p:spPr>
        <p:txBody>
          <a:bodyPr vert="horz" wrap="square" lIns="0" tIns="0" rIns="0" bIns="0" rtlCol="0" anchor="t" anchorCtr="0">
            <a:normAutofit/>
          </a:bodyPr>
          <a:lstStyle/>
          <a:p>
            <a:r>
              <a:rPr lang="es-ES" kern="1200" cap="none" baseline="0" dirty="0">
                <a:latin typeface="+mj-lt"/>
                <a:ea typeface="+mj-ea"/>
                <a:cs typeface="+mj-cs"/>
              </a:rPr>
              <a:t>CRONOGRAMA DEL PROYECTO</a:t>
            </a:r>
          </a:p>
        </p:txBody>
      </p:sp>
      <p:sp>
        <p:nvSpPr>
          <p:cNvPr id="8" name="CuadroTexto 7">
            <a:extLst>
              <a:ext uri="{FF2B5EF4-FFF2-40B4-BE49-F238E27FC236}">
                <a16:creationId xmlns:a16="http://schemas.microsoft.com/office/drawing/2014/main" id="{4F97C19C-5CFC-401F-AA0D-0550BC3751FF}"/>
              </a:ext>
            </a:extLst>
          </p:cNvPr>
          <p:cNvSpPr txBox="1"/>
          <p:nvPr/>
        </p:nvSpPr>
        <p:spPr>
          <a:xfrm>
            <a:off x="1080361" y="2541600"/>
            <a:ext cx="5003800" cy="3234575"/>
          </a:xfrm>
          <a:prstGeom prst="rect">
            <a:avLst/>
          </a:prstGeom>
        </p:spPr>
        <p:txBody>
          <a:bodyPr vert="horz" lIns="0" tIns="0" rIns="0" bIns="0" rtlCol="0">
            <a:normAutofit/>
          </a:bodyPr>
          <a:lstStyle/>
          <a:p>
            <a:pPr defTabSz="914400">
              <a:lnSpc>
                <a:spcPct val="120000"/>
              </a:lnSpc>
              <a:spcBef>
                <a:spcPts val="1000"/>
              </a:spcBef>
              <a:buClr>
                <a:schemeClr val="accent4"/>
              </a:buClr>
            </a:pPr>
            <a:r>
              <a:rPr lang="es-ES" sz="2000" spc="20" dirty="0">
                <a:solidFill>
                  <a:schemeClr val="tx1">
                    <a:alpha val="58000"/>
                  </a:schemeClr>
                </a:solidFill>
              </a:rPr>
              <a:t>El cronograma para la ejecución del proyecto, en el cual se representa las actividades que se llevarán a cabo dividido por semanas.</a:t>
            </a:r>
            <a:endParaRPr lang="es-ES" sz="2000" b="1" spc="20" dirty="0">
              <a:solidFill>
                <a:schemeClr val="tx1">
                  <a:alpha val="58000"/>
                </a:schemeClr>
              </a:solidFill>
            </a:endParaRPr>
          </a:p>
        </p:txBody>
      </p:sp>
      <p:pic>
        <p:nvPicPr>
          <p:cNvPr id="4" name="Imagen 3" descr="Gráfico, Gráfico de barras&#10;&#10;Descripción generada automáticamente">
            <a:extLst>
              <a:ext uri="{FF2B5EF4-FFF2-40B4-BE49-F238E27FC236}">
                <a16:creationId xmlns:a16="http://schemas.microsoft.com/office/drawing/2014/main" id="{1D2439D4-9DDE-44F2-94AF-B84147064105}"/>
              </a:ext>
            </a:extLst>
          </p:cNvPr>
          <p:cNvPicPr>
            <a:picLocks noChangeAspect="1"/>
          </p:cNvPicPr>
          <p:nvPr/>
        </p:nvPicPr>
        <p:blipFill rotWithShape="1">
          <a:blip r:embed="rId2"/>
          <a:srcRect l="-10232" t="-17525" r="-6021" b="-9941"/>
          <a:stretch/>
        </p:blipFill>
        <p:spPr>
          <a:xfrm>
            <a:off x="5910070" y="780924"/>
            <a:ext cx="5804410" cy="5357076"/>
          </a:xfrm>
          <a:prstGeom prst="rect">
            <a:avLst/>
          </a:prstGeom>
          <a:noFill/>
        </p:spPr>
      </p:pic>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2"/>
          </p:nvPr>
        </p:nvSpPr>
        <p:spPr>
          <a:xfrm>
            <a:off x="11003280" y="6138000"/>
            <a:ext cx="1188720" cy="720000"/>
          </a:xfrm>
        </p:spPr>
        <p:txBody>
          <a:bodyPr vert="horz" lIns="0" tIns="180000" rIns="0" bIns="180000" rtlCol="0" anchor="ctr">
            <a:normAutofit/>
          </a:bodyPr>
          <a:lstStyle/>
          <a:p>
            <a:pPr>
              <a:spcAft>
                <a:spcPts val="600"/>
              </a:spcAft>
            </a:pPr>
            <a:fld id="{1621B6DD-29C1-4FEA-923F-71EA1347694C}" type="slidenum">
              <a:rPr lang="es-ES" smtClean="0"/>
              <a:pPr>
                <a:spcAft>
                  <a:spcPts val="600"/>
                </a:spcAft>
              </a:pPr>
              <a:t>12</a:t>
            </a:fld>
            <a:endParaRPr lang="es-ES"/>
          </a:p>
        </p:txBody>
      </p:sp>
    </p:spTree>
    <p:extLst>
      <p:ext uri="{BB962C8B-B14F-4D97-AF65-F5344CB8AC3E}">
        <p14:creationId xmlns:p14="http://schemas.microsoft.com/office/powerpoint/2010/main" val="249992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720000" y="1214234"/>
            <a:ext cx="10728325" cy="673005"/>
          </a:xfrm>
        </p:spPr>
        <p:txBody>
          <a:bodyPr vert="horz" wrap="square" lIns="0" tIns="0" rIns="0" bIns="0" rtlCol="0" anchor="t" anchorCtr="0">
            <a:normAutofit/>
          </a:bodyPr>
          <a:lstStyle/>
          <a:p>
            <a:r>
              <a:rPr lang="es-ES" sz="3000" kern="1200" cap="none" baseline="0" dirty="0">
                <a:latin typeface="+mj-lt"/>
                <a:ea typeface="+mj-ea"/>
                <a:cs typeface="+mj-cs"/>
              </a:rPr>
              <a:t>NECESIDADES DE RECURSOS HUMANOS Y MATERIALES</a:t>
            </a:r>
          </a:p>
        </p:txBody>
      </p:sp>
      <p:sp>
        <p:nvSpPr>
          <p:cNvPr id="8" name="CuadroTexto 7">
            <a:extLst>
              <a:ext uri="{FF2B5EF4-FFF2-40B4-BE49-F238E27FC236}">
                <a16:creationId xmlns:a16="http://schemas.microsoft.com/office/drawing/2014/main" id="{4F97C19C-5CFC-401F-AA0D-0550BC3751FF}"/>
              </a:ext>
            </a:extLst>
          </p:cNvPr>
          <p:cNvSpPr txBox="1"/>
          <p:nvPr/>
        </p:nvSpPr>
        <p:spPr>
          <a:xfrm>
            <a:off x="720000" y="2541600"/>
            <a:ext cx="5003801" cy="3234575"/>
          </a:xfrm>
          <a:prstGeom prst="rect">
            <a:avLst/>
          </a:prstGeom>
        </p:spPr>
        <p:txBody>
          <a:bodyPr vert="horz" lIns="0" tIns="0" rIns="0" bIns="0" rtlCol="0">
            <a:normAutofit/>
          </a:bodyPr>
          <a:lstStyle/>
          <a:p>
            <a:pPr indent="-228600" defTabSz="914400">
              <a:lnSpc>
                <a:spcPct val="120000"/>
              </a:lnSpc>
              <a:spcBef>
                <a:spcPts val="1000"/>
              </a:spcBef>
              <a:buClr>
                <a:schemeClr val="accent4"/>
              </a:buClr>
              <a:buFont typeface="The Hand Extrablack" panose="03070A02030502020204" pitchFamily="66" charset="0"/>
              <a:buChar char="•"/>
            </a:pPr>
            <a:r>
              <a:rPr lang="es-ES" sz="2000" spc="20" dirty="0">
                <a:solidFill>
                  <a:schemeClr val="tx1">
                    <a:alpha val="58000"/>
                  </a:schemeClr>
                </a:solidFill>
              </a:rPr>
              <a:t>Para planificar e implementar un gobierno de TI dentro de EUROGYM llevando buenas prácticas, es importante y necesario disponer de recursos suficientes, tanto en el aspecto humano como los recursos de materiales </a:t>
            </a:r>
            <a:endParaRPr lang="es-ES" sz="2000" b="1" spc="20" dirty="0">
              <a:solidFill>
                <a:schemeClr val="tx1">
                  <a:alpha val="58000"/>
                </a:schemeClr>
              </a:solidFill>
            </a:endParaRPr>
          </a:p>
        </p:txBody>
      </p:sp>
      <p:pic>
        <p:nvPicPr>
          <p:cNvPr id="5" name="Imagen 4" descr="Tabla&#10;&#10;Descripción generada automáticamente">
            <a:extLst>
              <a:ext uri="{FF2B5EF4-FFF2-40B4-BE49-F238E27FC236}">
                <a16:creationId xmlns:a16="http://schemas.microsoft.com/office/drawing/2014/main" id="{AA045988-6590-4701-9880-EF1FAAAA2FCF}"/>
              </a:ext>
            </a:extLst>
          </p:cNvPr>
          <p:cNvPicPr>
            <a:picLocks noChangeAspect="1"/>
          </p:cNvPicPr>
          <p:nvPr/>
        </p:nvPicPr>
        <p:blipFill>
          <a:blip r:embed="rId2"/>
          <a:stretch>
            <a:fillRect/>
          </a:stretch>
        </p:blipFill>
        <p:spPr>
          <a:xfrm>
            <a:off x="6458400" y="3170637"/>
            <a:ext cx="5003800" cy="1976500"/>
          </a:xfrm>
          <a:prstGeom prst="rect">
            <a:avLst/>
          </a:prstGeom>
          <a:noFill/>
        </p:spPr>
      </p:pic>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2"/>
          </p:nvPr>
        </p:nvSpPr>
        <p:spPr>
          <a:xfrm>
            <a:off x="11003280" y="6138000"/>
            <a:ext cx="1188720" cy="720000"/>
          </a:xfrm>
        </p:spPr>
        <p:txBody>
          <a:bodyPr vert="horz" lIns="0" tIns="180000" rIns="0" bIns="180000" rtlCol="0" anchor="ctr">
            <a:normAutofit/>
          </a:bodyPr>
          <a:lstStyle/>
          <a:p>
            <a:pPr>
              <a:spcAft>
                <a:spcPts val="600"/>
              </a:spcAft>
            </a:pPr>
            <a:fld id="{1621B6DD-29C1-4FEA-923F-71EA1347694C}" type="slidenum">
              <a:rPr lang="es-ES" smtClean="0"/>
              <a:pPr>
                <a:spcAft>
                  <a:spcPts val="600"/>
                </a:spcAft>
              </a:pPr>
              <a:t>13</a:t>
            </a:fld>
            <a:endParaRPr lang="es-ES"/>
          </a:p>
        </p:txBody>
      </p:sp>
    </p:spTree>
    <p:extLst>
      <p:ext uri="{BB962C8B-B14F-4D97-AF65-F5344CB8AC3E}">
        <p14:creationId xmlns:p14="http://schemas.microsoft.com/office/powerpoint/2010/main" val="250589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1080361" y="674031"/>
            <a:ext cx="10728325" cy="673005"/>
          </a:xfrm>
        </p:spPr>
        <p:txBody>
          <a:bodyPr vert="horz" wrap="square" lIns="0" tIns="0" rIns="0" bIns="0" rtlCol="0" anchor="t" anchorCtr="0">
            <a:normAutofit/>
          </a:bodyPr>
          <a:lstStyle/>
          <a:p>
            <a:r>
              <a:rPr lang="es-ES" sz="3000" kern="1200" cap="none" baseline="0" dirty="0">
                <a:latin typeface="+mj-lt"/>
                <a:ea typeface="+mj-ea"/>
                <a:cs typeface="+mj-cs"/>
              </a:rPr>
              <a:t>RESUMEN DE COSTOS</a:t>
            </a:r>
          </a:p>
        </p:txBody>
      </p:sp>
      <p:sp>
        <p:nvSpPr>
          <p:cNvPr id="8" name="CuadroTexto 7">
            <a:extLst>
              <a:ext uri="{FF2B5EF4-FFF2-40B4-BE49-F238E27FC236}">
                <a16:creationId xmlns:a16="http://schemas.microsoft.com/office/drawing/2014/main" id="{4F97C19C-5CFC-401F-AA0D-0550BC3751FF}"/>
              </a:ext>
            </a:extLst>
          </p:cNvPr>
          <p:cNvSpPr txBox="1"/>
          <p:nvPr/>
        </p:nvSpPr>
        <p:spPr>
          <a:xfrm>
            <a:off x="3852830" y="3775646"/>
            <a:ext cx="5003801" cy="3234575"/>
          </a:xfrm>
          <a:prstGeom prst="rect">
            <a:avLst/>
          </a:prstGeom>
        </p:spPr>
        <p:txBody>
          <a:bodyPr vert="horz" lIns="0" tIns="0" rIns="0" bIns="0" rtlCol="0">
            <a:normAutofit/>
          </a:bodyPr>
          <a:lstStyle/>
          <a:p>
            <a:pPr indent="-228600" defTabSz="914400">
              <a:lnSpc>
                <a:spcPct val="120000"/>
              </a:lnSpc>
              <a:spcBef>
                <a:spcPts val="1000"/>
              </a:spcBef>
              <a:buClr>
                <a:schemeClr val="accent4"/>
              </a:buClr>
              <a:buFont typeface="The Hand Extrablack" panose="03070A02030502020204" pitchFamily="66" charset="0"/>
              <a:buChar char="•"/>
            </a:pPr>
            <a:endParaRPr lang="es-ES" sz="2000" b="1" spc="20" dirty="0">
              <a:solidFill>
                <a:schemeClr val="tx1">
                  <a:alpha val="58000"/>
                </a:schemeClr>
              </a:solidFill>
            </a:endParaRPr>
          </a:p>
        </p:txBody>
      </p:sp>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2"/>
          </p:nvPr>
        </p:nvSpPr>
        <p:spPr>
          <a:xfrm>
            <a:off x="11003280" y="6138000"/>
            <a:ext cx="1188720" cy="720000"/>
          </a:xfrm>
        </p:spPr>
        <p:txBody>
          <a:bodyPr vert="horz" lIns="0" tIns="180000" rIns="0" bIns="180000" rtlCol="0" anchor="ctr">
            <a:normAutofit/>
          </a:bodyPr>
          <a:lstStyle/>
          <a:p>
            <a:pPr>
              <a:spcAft>
                <a:spcPts val="600"/>
              </a:spcAft>
            </a:pPr>
            <a:fld id="{1621B6DD-29C1-4FEA-923F-71EA1347694C}" type="slidenum">
              <a:rPr lang="es-ES" smtClean="0"/>
              <a:pPr>
                <a:spcAft>
                  <a:spcPts val="600"/>
                </a:spcAft>
              </a:pPr>
              <a:t>14</a:t>
            </a:fld>
            <a:endParaRPr lang="es-ES"/>
          </a:p>
        </p:txBody>
      </p:sp>
      <p:pic>
        <p:nvPicPr>
          <p:cNvPr id="4" name="Imagen 3">
            <a:extLst>
              <a:ext uri="{FF2B5EF4-FFF2-40B4-BE49-F238E27FC236}">
                <a16:creationId xmlns:a16="http://schemas.microsoft.com/office/drawing/2014/main" id="{709320AE-2D46-4249-9FFF-B702F936CF6F}"/>
              </a:ext>
            </a:extLst>
          </p:cNvPr>
          <p:cNvPicPr>
            <a:picLocks noChangeAspect="1"/>
          </p:cNvPicPr>
          <p:nvPr/>
        </p:nvPicPr>
        <p:blipFill>
          <a:blip r:embed="rId2"/>
          <a:stretch>
            <a:fillRect/>
          </a:stretch>
        </p:blipFill>
        <p:spPr>
          <a:xfrm>
            <a:off x="7221328" y="1626274"/>
            <a:ext cx="3715268" cy="1590897"/>
          </a:xfrm>
          <a:prstGeom prst="rect">
            <a:avLst/>
          </a:prstGeom>
        </p:spPr>
      </p:pic>
      <p:pic>
        <p:nvPicPr>
          <p:cNvPr id="7" name="Imagen 6">
            <a:extLst>
              <a:ext uri="{FF2B5EF4-FFF2-40B4-BE49-F238E27FC236}">
                <a16:creationId xmlns:a16="http://schemas.microsoft.com/office/drawing/2014/main" id="{82933AC7-FDBC-4410-BFEE-4E336F2BEDA8}"/>
              </a:ext>
            </a:extLst>
          </p:cNvPr>
          <p:cNvPicPr>
            <a:picLocks noChangeAspect="1"/>
          </p:cNvPicPr>
          <p:nvPr/>
        </p:nvPicPr>
        <p:blipFill>
          <a:blip r:embed="rId3"/>
          <a:stretch>
            <a:fillRect/>
          </a:stretch>
        </p:blipFill>
        <p:spPr>
          <a:xfrm>
            <a:off x="7221328" y="3942507"/>
            <a:ext cx="3648584" cy="2000529"/>
          </a:xfrm>
          <a:prstGeom prst="rect">
            <a:avLst/>
          </a:prstGeom>
        </p:spPr>
      </p:pic>
      <p:sp>
        <p:nvSpPr>
          <p:cNvPr id="10" name="CuadroTexto 9">
            <a:extLst>
              <a:ext uri="{FF2B5EF4-FFF2-40B4-BE49-F238E27FC236}">
                <a16:creationId xmlns:a16="http://schemas.microsoft.com/office/drawing/2014/main" id="{BD597613-2048-456D-8F19-CB1521BDA228}"/>
              </a:ext>
            </a:extLst>
          </p:cNvPr>
          <p:cNvSpPr txBox="1"/>
          <p:nvPr/>
        </p:nvSpPr>
        <p:spPr>
          <a:xfrm>
            <a:off x="1080361" y="3050310"/>
            <a:ext cx="5003801" cy="1725600"/>
          </a:xfrm>
          <a:prstGeom prst="rect">
            <a:avLst/>
          </a:prstGeom>
        </p:spPr>
        <p:txBody>
          <a:bodyPr vert="horz" lIns="0" tIns="0" rIns="0" bIns="0" rtlCol="0">
            <a:normAutofit/>
          </a:bodyPr>
          <a:lstStyle/>
          <a:p>
            <a:pPr indent="-228600" defTabSz="914400">
              <a:lnSpc>
                <a:spcPct val="120000"/>
              </a:lnSpc>
              <a:spcBef>
                <a:spcPts val="1000"/>
              </a:spcBef>
              <a:buClr>
                <a:schemeClr val="accent4"/>
              </a:buClr>
              <a:buFont typeface="The Hand Extrablack" panose="03070A02030502020204" pitchFamily="66" charset="0"/>
              <a:buChar char="•"/>
            </a:pPr>
            <a:r>
              <a:rPr lang="es-MX" sz="2000" spc="20" dirty="0">
                <a:solidFill>
                  <a:schemeClr val="tx1">
                    <a:alpha val="58000"/>
                  </a:schemeClr>
                </a:solidFill>
              </a:rPr>
              <a:t>Con los propósitos y análisis en la empresa el proyecto a entregar tendrá el siguiente costo variando de acuerdo con las necesidades impuestas</a:t>
            </a:r>
          </a:p>
        </p:txBody>
      </p:sp>
    </p:spTree>
    <p:extLst>
      <p:ext uri="{BB962C8B-B14F-4D97-AF65-F5344CB8AC3E}">
        <p14:creationId xmlns:p14="http://schemas.microsoft.com/office/powerpoint/2010/main" val="1337826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359638" y="902098"/>
            <a:ext cx="10728325" cy="673005"/>
          </a:xfrm>
        </p:spPr>
        <p:txBody>
          <a:bodyPr vert="horz" wrap="square" lIns="0" tIns="0" rIns="0" bIns="0" rtlCol="0" anchor="t" anchorCtr="0">
            <a:normAutofit/>
          </a:bodyPr>
          <a:lstStyle/>
          <a:p>
            <a:r>
              <a:rPr lang="es-ES" kern="1200" cap="none" baseline="0" dirty="0">
                <a:latin typeface="+mj-lt"/>
                <a:ea typeface="+mj-ea"/>
                <a:cs typeface="+mj-cs"/>
              </a:rPr>
              <a:t>PLAN DE EJECUCIÓN, IMPLEMENTACIÓN Y PRUEBAS</a:t>
            </a:r>
          </a:p>
        </p:txBody>
      </p:sp>
      <p:sp>
        <p:nvSpPr>
          <p:cNvPr id="8" name="CuadroTexto 7">
            <a:extLst>
              <a:ext uri="{FF2B5EF4-FFF2-40B4-BE49-F238E27FC236}">
                <a16:creationId xmlns:a16="http://schemas.microsoft.com/office/drawing/2014/main" id="{4F97C19C-5CFC-401F-AA0D-0550BC3751FF}"/>
              </a:ext>
            </a:extLst>
          </p:cNvPr>
          <p:cNvSpPr txBox="1"/>
          <p:nvPr/>
        </p:nvSpPr>
        <p:spPr>
          <a:xfrm>
            <a:off x="720000" y="2541600"/>
            <a:ext cx="5003801" cy="3234575"/>
          </a:xfrm>
          <a:prstGeom prst="rect">
            <a:avLst/>
          </a:prstGeom>
        </p:spPr>
        <p:txBody>
          <a:bodyPr vert="horz" lIns="0" tIns="0" rIns="0" bIns="0" rtlCol="0">
            <a:normAutofit/>
          </a:bodyPr>
          <a:lstStyle/>
          <a:p>
            <a:pPr indent="-228600" algn="just" defTabSz="914400">
              <a:lnSpc>
                <a:spcPct val="110000"/>
              </a:lnSpc>
              <a:spcBef>
                <a:spcPts val="1000"/>
              </a:spcBef>
              <a:buClr>
                <a:schemeClr val="accent4"/>
              </a:buClr>
              <a:buFont typeface="The Hand Extrablack" panose="03070A02030502020204" pitchFamily="66" charset="0"/>
              <a:buChar char="•"/>
            </a:pPr>
            <a:r>
              <a:rPr lang="es-ES" sz="2000" spc="20" dirty="0">
                <a:solidFill>
                  <a:schemeClr val="tx1">
                    <a:alpha val="58000"/>
                  </a:schemeClr>
                </a:solidFill>
              </a:rPr>
              <a:t>Se incluirá una etapa inicial en el proyecto que permita analizar y determinar si con los recursos actuales se puede implementar el sistema deseado, de lo contrario se deberá determinar si adquirir una nueva computadora es la mejor solución o si existe alguna otra herramienta que sí se adapte a los recursos disponibles.</a:t>
            </a:r>
          </a:p>
        </p:txBody>
      </p:sp>
      <p:sp>
        <p:nvSpPr>
          <p:cNvPr id="9" name="Título 1">
            <a:extLst>
              <a:ext uri="{FF2B5EF4-FFF2-40B4-BE49-F238E27FC236}">
                <a16:creationId xmlns:a16="http://schemas.microsoft.com/office/drawing/2014/main" id="{0718B07B-34ED-405F-AC6E-B33EE85F1950}"/>
              </a:ext>
            </a:extLst>
          </p:cNvPr>
          <p:cNvSpPr txBox="1">
            <a:spLocks/>
          </p:cNvSpPr>
          <p:nvPr/>
        </p:nvSpPr>
        <p:spPr>
          <a:xfrm>
            <a:off x="1467300" y="1575103"/>
            <a:ext cx="5015638" cy="565796"/>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nSpc>
                <a:spcPct val="120000"/>
              </a:lnSpc>
              <a:spcBef>
                <a:spcPts val="1000"/>
              </a:spcBef>
              <a:buClr>
                <a:schemeClr val="accent4"/>
              </a:buClr>
            </a:pPr>
            <a:r>
              <a:rPr lang="es-ES" sz="2400" b="0" kern="1200" cap="none" spc="0" baseline="0">
                <a:latin typeface="+mj-lt"/>
                <a:ea typeface="+mn-ea"/>
                <a:cs typeface="+mn-cs"/>
              </a:rPr>
              <a:t>Plan de ejecución</a:t>
            </a:r>
          </a:p>
        </p:txBody>
      </p:sp>
      <p:pic>
        <p:nvPicPr>
          <p:cNvPr id="5" name="Imagen 4" descr="Diagrama&#10;&#10;Descripción generada automáticamente">
            <a:extLst>
              <a:ext uri="{FF2B5EF4-FFF2-40B4-BE49-F238E27FC236}">
                <a16:creationId xmlns:a16="http://schemas.microsoft.com/office/drawing/2014/main" id="{300E617C-5BF2-4C30-9F44-EAC541A27FAA}"/>
              </a:ext>
            </a:extLst>
          </p:cNvPr>
          <p:cNvPicPr>
            <a:picLocks noChangeAspect="1"/>
          </p:cNvPicPr>
          <p:nvPr/>
        </p:nvPicPr>
        <p:blipFill>
          <a:blip r:embed="rId2"/>
          <a:stretch>
            <a:fillRect/>
          </a:stretch>
        </p:blipFill>
        <p:spPr>
          <a:xfrm>
            <a:off x="7011760" y="2541600"/>
            <a:ext cx="3897079" cy="3234575"/>
          </a:xfrm>
          <a:prstGeom prst="rect">
            <a:avLst/>
          </a:prstGeom>
          <a:noFill/>
        </p:spPr>
      </p:pic>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2"/>
          </p:nvPr>
        </p:nvSpPr>
        <p:spPr>
          <a:xfrm>
            <a:off x="11003280" y="6138000"/>
            <a:ext cx="1188720" cy="720000"/>
          </a:xfrm>
        </p:spPr>
        <p:txBody>
          <a:bodyPr vert="horz" lIns="0" tIns="180000" rIns="0" bIns="180000" rtlCol="0" anchor="ctr">
            <a:normAutofit/>
          </a:bodyPr>
          <a:lstStyle/>
          <a:p>
            <a:pPr>
              <a:spcAft>
                <a:spcPts val="600"/>
              </a:spcAft>
            </a:pPr>
            <a:fld id="{1621B6DD-29C1-4FEA-923F-71EA1347694C}" type="slidenum">
              <a:rPr lang="es-ES" smtClean="0"/>
              <a:pPr>
                <a:spcAft>
                  <a:spcPts val="600"/>
                </a:spcAft>
              </a:pPr>
              <a:t>15</a:t>
            </a:fld>
            <a:endParaRPr lang="es-ES"/>
          </a:p>
        </p:txBody>
      </p:sp>
    </p:spTree>
    <p:extLst>
      <p:ext uri="{BB962C8B-B14F-4D97-AF65-F5344CB8AC3E}">
        <p14:creationId xmlns:p14="http://schemas.microsoft.com/office/powerpoint/2010/main" val="2815100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359638" y="902098"/>
            <a:ext cx="10728325" cy="673005"/>
          </a:xfrm>
        </p:spPr>
        <p:txBody>
          <a:bodyPr vert="horz" wrap="square" lIns="0" tIns="0" rIns="0" bIns="0" rtlCol="0" anchor="t" anchorCtr="0">
            <a:normAutofit/>
          </a:bodyPr>
          <a:lstStyle/>
          <a:p>
            <a:r>
              <a:rPr lang="es-ES" kern="1200" cap="none" baseline="0" dirty="0">
                <a:latin typeface="+mj-lt"/>
                <a:ea typeface="+mj-ea"/>
                <a:cs typeface="+mj-cs"/>
              </a:rPr>
              <a:t>PLAN DE EJECUCIÓN, IMPLEMENTACIÓN Y PRUEBAS</a:t>
            </a:r>
          </a:p>
        </p:txBody>
      </p:sp>
      <p:sp>
        <p:nvSpPr>
          <p:cNvPr id="8" name="CuadroTexto 7">
            <a:extLst>
              <a:ext uri="{FF2B5EF4-FFF2-40B4-BE49-F238E27FC236}">
                <a16:creationId xmlns:a16="http://schemas.microsoft.com/office/drawing/2014/main" id="{4F97C19C-5CFC-401F-AA0D-0550BC3751FF}"/>
              </a:ext>
            </a:extLst>
          </p:cNvPr>
          <p:cNvSpPr txBox="1"/>
          <p:nvPr/>
        </p:nvSpPr>
        <p:spPr>
          <a:xfrm>
            <a:off x="2721077" y="2942300"/>
            <a:ext cx="5003801" cy="3234575"/>
          </a:xfrm>
          <a:prstGeom prst="rect">
            <a:avLst/>
          </a:prstGeom>
        </p:spPr>
        <p:txBody>
          <a:bodyPr vert="horz" lIns="0" tIns="0" rIns="0" bIns="0" rtlCol="0">
            <a:normAutofit/>
          </a:bodyPr>
          <a:lstStyle/>
          <a:p>
            <a:pPr algn="just" defTabSz="914400">
              <a:lnSpc>
                <a:spcPct val="110000"/>
              </a:lnSpc>
              <a:spcBef>
                <a:spcPts val="1000"/>
              </a:spcBef>
              <a:buClr>
                <a:schemeClr val="accent4"/>
              </a:buClr>
            </a:pPr>
            <a:endParaRPr lang="es-ES" sz="2000" spc="20" dirty="0">
              <a:solidFill>
                <a:schemeClr val="tx1">
                  <a:alpha val="58000"/>
                </a:schemeClr>
              </a:solidFill>
            </a:endParaRPr>
          </a:p>
        </p:txBody>
      </p:sp>
      <p:sp>
        <p:nvSpPr>
          <p:cNvPr id="9" name="Título 1">
            <a:extLst>
              <a:ext uri="{FF2B5EF4-FFF2-40B4-BE49-F238E27FC236}">
                <a16:creationId xmlns:a16="http://schemas.microsoft.com/office/drawing/2014/main" id="{0718B07B-34ED-405F-AC6E-B33EE85F1950}"/>
              </a:ext>
            </a:extLst>
          </p:cNvPr>
          <p:cNvSpPr txBox="1">
            <a:spLocks/>
          </p:cNvSpPr>
          <p:nvPr/>
        </p:nvSpPr>
        <p:spPr>
          <a:xfrm>
            <a:off x="1260181" y="1575103"/>
            <a:ext cx="5015638" cy="565796"/>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nSpc>
                <a:spcPct val="120000"/>
              </a:lnSpc>
              <a:spcBef>
                <a:spcPts val="1000"/>
              </a:spcBef>
              <a:buClr>
                <a:schemeClr val="accent4"/>
              </a:buClr>
            </a:pPr>
            <a:r>
              <a:rPr lang="es-ES" sz="2400" b="0" kern="1200" cap="none" spc="0" baseline="0" dirty="0">
                <a:latin typeface="+mj-lt"/>
                <a:ea typeface="+mn-ea"/>
                <a:cs typeface="+mn-cs"/>
              </a:rPr>
              <a:t>Plan de Implementación</a:t>
            </a:r>
          </a:p>
        </p:txBody>
      </p:sp>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2"/>
          </p:nvPr>
        </p:nvSpPr>
        <p:spPr>
          <a:xfrm>
            <a:off x="11003280" y="6138000"/>
            <a:ext cx="1188720" cy="720000"/>
          </a:xfrm>
        </p:spPr>
        <p:txBody>
          <a:bodyPr vert="horz" lIns="0" tIns="180000" rIns="0" bIns="180000" rtlCol="0" anchor="ctr">
            <a:normAutofit/>
          </a:bodyPr>
          <a:lstStyle/>
          <a:p>
            <a:pPr>
              <a:spcAft>
                <a:spcPts val="600"/>
              </a:spcAft>
            </a:pPr>
            <a:fld id="{1621B6DD-29C1-4FEA-923F-71EA1347694C}" type="slidenum">
              <a:rPr lang="es-ES" smtClean="0"/>
              <a:pPr>
                <a:spcAft>
                  <a:spcPts val="600"/>
                </a:spcAft>
              </a:pPr>
              <a:t>16</a:t>
            </a:fld>
            <a:endParaRPr lang="es-ES"/>
          </a:p>
        </p:txBody>
      </p:sp>
      <p:sp>
        <p:nvSpPr>
          <p:cNvPr id="7" name="Título 1">
            <a:extLst>
              <a:ext uri="{FF2B5EF4-FFF2-40B4-BE49-F238E27FC236}">
                <a16:creationId xmlns:a16="http://schemas.microsoft.com/office/drawing/2014/main" id="{102E6159-102D-4B8B-9F1B-D3EDC3DB1284}"/>
              </a:ext>
            </a:extLst>
          </p:cNvPr>
          <p:cNvSpPr txBox="1">
            <a:spLocks/>
          </p:cNvSpPr>
          <p:nvPr/>
        </p:nvSpPr>
        <p:spPr>
          <a:xfrm>
            <a:off x="7176362" y="1575103"/>
            <a:ext cx="3548338" cy="565796"/>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nSpc>
                <a:spcPct val="120000"/>
              </a:lnSpc>
              <a:spcBef>
                <a:spcPts val="1000"/>
              </a:spcBef>
              <a:buClr>
                <a:schemeClr val="accent4"/>
              </a:buClr>
            </a:pPr>
            <a:r>
              <a:rPr lang="es-ES" sz="2400" b="0" kern="1200" cap="none" spc="0" baseline="0" dirty="0">
                <a:latin typeface="+mj-lt"/>
                <a:ea typeface="+mn-ea"/>
                <a:cs typeface="+mn-cs"/>
              </a:rPr>
              <a:t>Plan de Pruebas</a:t>
            </a:r>
          </a:p>
        </p:txBody>
      </p:sp>
      <p:sp>
        <p:nvSpPr>
          <p:cNvPr id="11" name="CuadroTexto 10">
            <a:extLst>
              <a:ext uri="{FF2B5EF4-FFF2-40B4-BE49-F238E27FC236}">
                <a16:creationId xmlns:a16="http://schemas.microsoft.com/office/drawing/2014/main" id="{D0A2A622-51D8-4D39-957E-524211E33A8D}"/>
              </a:ext>
            </a:extLst>
          </p:cNvPr>
          <p:cNvSpPr txBox="1"/>
          <p:nvPr/>
        </p:nvSpPr>
        <p:spPr>
          <a:xfrm>
            <a:off x="720000" y="2541600"/>
            <a:ext cx="5003801" cy="3234575"/>
          </a:xfrm>
          <a:prstGeom prst="rect">
            <a:avLst/>
          </a:prstGeom>
        </p:spPr>
        <p:txBody>
          <a:bodyPr vert="horz" lIns="0" tIns="0" rIns="0" bIns="0" rtlCol="0">
            <a:normAutofit/>
          </a:bodyPr>
          <a:lstStyle/>
          <a:p>
            <a:pPr indent="-228600" algn="just" defTabSz="914400">
              <a:lnSpc>
                <a:spcPct val="110000"/>
              </a:lnSpc>
              <a:spcBef>
                <a:spcPts val="1000"/>
              </a:spcBef>
              <a:buClr>
                <a:schemeClr val="accent4"/>
              </a:buClr>
              <a:buFont typeface="The Hand Extrablack" panose="03070A02030502020204" pitchFamily="66" charset="0"/>
              <a:buChar char="•"/>
            </a:pPr>
            <a:r>
              <a:rPr lang="es-MX" sz="2000" spc="20" dirty="0">
                <a:solidFill>
                  <a:schemeClr val="tx1">
                    <a:alpha val="58000"/>
                  </a:schemeClr>
                </a:solidFill>
              </a:rPr>
              <a:t>La implementación de un sistema se identificó como el proyecto de mayor prioridad, la siguiente fase se realiza con miras a implementar dicho sistema, de manera que dicho documento se tenga como principal punto de partida una vez que se decida poner en ejecución este proyecto, el cual contempla el desarrollo de la visión y dirección de TI.</a:t>
            </a:r>
          </a:p>
        </p:txBody>
      </p:sp>
      <p:sp>
        <p:nvSpPr>
          <p:cNvPr id="12" name="CuadroTexto 11">
            <a:extLst>
              <a:ext uri="{FF2B5EF4-FFF2-40B4-BE49-F238E27FC236}">
                <a16:creationId xmlns:a16="http://schemas.microsoft.com/office/drawing/2014/main" id="{F56D9C13-52D4-40B3-B365-D4A64BF17F42}"/>
              </a:ext>
            </a:extLst>
          </p:cNvPr>
          <p:cNvSpPr txBox="1"/>
          <p:nvPr/>
        </p:nvSpPr>
        <p:spPr>
          <a:xfrm>
            <a:off x="6351297" y="2554036"/>
            <a:ext cx="5003801" cy="3234575"/>
          </a:xfrm>
          <a:prstGeom prst="rect">
            <a:avLst/>
          </a:prstGeom>
        </p:spPr>
        <p:txBody>
          <a:bodyPr vert="horz" lIns="0" tIns="0" rIns="0" bIns="0" rtlCol="0">
            <a:normAutofit/>
          </a:bodyPr>
          <a:lstStyle/>
          <a:p>
            <a:pPr indent="-228600" algn="just" defTabSz="914400">
              <a:lnSpc>
                <a:spcPct val="110000"/>
              </a:lnSpc>
              <a:spcBef>
                <a:spcPts val="1000"/>
              </a:spcBef>
              <a:buClr>
                <a:schemeClr val="accent4"/>
              </a:buClr>
              <a:buFont typeface="The Hand Extrablack" panose="03070A02030502020204" pitchFamily="66" charset="0"/>
              <a:buChar char="•"/>
            </a:pPr>
            <a:r>
              <a:rPr lang="es-MX" sz="2000" spc="20" dirty="0">
                <a:solidFill>
                  <a:schemeClr val="tx1">
                    <a:alpha val="58000"/>
                  </a:schemeClr>
                </a:solidFill>
              </a:rPr>
              <a:t>Parte del proyecto será determinar si la versión de navegadores y sistema operativo con las que cuenta, actualmente, la empresa puede soportar esta herramienta, de lo contrario deberá determinarse cuáles accionar tomar para poder seguir adelante con el proyecto.</a:t>
            </a:r>
          </a:p>
        </p:txBody>
      </p:sp>
    </p:spTree>
    <p:extLst>
      <p:ext uri="{BB962C8B-B14F-4D97-AF65-F5344CB8AC3E}">
        <p14:creationId xmlns:p14="http://schemas.microsoft.com/office/powerpoint/2010/main" val="3254364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Pantalla de video juego de un hombre&#10;&#10;Descripción generada automáticamente con confianza baja">
            <a:extLst>
              <a:ext uri="{FF2B5EF4-FFF2-40B4-BE49-F238E27FC236}">
                <a16:creationId xmlns:a16="http://schemas.microsoft.com/office/drawing/2014/main" id="{2E92685F-B400-49FE-B0ED-6DAC796D2B78}"/>
              </a:ext>
            </a:extLst>
          </p:cNvPr>
          <p:cNvPicPr>
            <a:picLocks noGrp="1" noChangeAspect="1"/>
          </p:cNvPicPr>
          <p:nvPr>
            <p:ph type="pic" sz="quarter" idx="10"/>
          </p:nvPr>
        </p:nvPicPr>
        <p:blipFill rotWithShape="1">
          <a:blip r:embed="rId3"/>
          <a:srcRect l="19391" r="19391"/>
          <a:stretch/>
        </p:blipFill>
        <p:spPr/>
      </p:pic>
      <p:sp>
        <p:nvSpPr>
          <p:cNvPr id="31" name="Título 30">
            <a:extLst>
              <a:ext uri="{FF2B5EF4-FFF2-40B4-BE49-F238E27FC236}">
                <a16:creationId xmlns:a16="http://schemas.microsoft.com/office/drawing/2014/main" id="{EEA85169-A40A-40DD-9871-5FE5B6A06E9D}"/>
              </a:ext>
            </a:extLst>
          </p:cNvPr>
          <p:cNvSpPr>
            <a:spLocks noGrp="1"/>
          </p:cNvSpPr>
          <p:nvPr>
            <p:ph type="title"/>
          </p:nvPr>
        </p:nvSpPr>
        <p:spPr>
          <a:xfrm>
            <a:off x="371061" y="3141925"/>
            <a:ext cx="3816626" cy="574150"/>
          </a:xfrm>
        </p:spPr>
        <p:style>
          <a:lnRef idx="2">
            <a:schemeClr val="accent1"/>
          </a:lnRef>
          <a:fillRef idx="1">
            <a:schemeClr val="lt1"/>
          </a:fillRef>
          <a:effectRef idx="0">
            <a:schemeClr val="accent1"/>
          </a:effectRef>
          <a:fontRef idx="minor">
            <a:schemeClr val="dk1"/>
          </a:fontRef>
        </p:style>
        <p:txBody>
          <a:bodyPr rtlCol="0">
            <a:noAutofit/>
          </a:bodyPr>
          <a:lstStyle/>
          <a:p>
            <a:pPr rtl="0"/>
            <a:r>
              <a:rPr lang="es-MX" sz="3200" b="1" dirty="0"/>
              <a:t>CONCLUSIONES</a:t>
            </a:r>
            <a:endParaRPr lang="es-ES" sz="3200" b="1" dirty="0"/>
          </a:p>
        </p:txBody>
      </p:sp>
      <p:sp>
        <p:nvSpPr>
          <p:cNvPr id="5" name="CuadroTexto 4">
            <a:extLst>
              <a:ext uri="{FF2B5EF4-FFF2-40B4-BE49-F238E27FC236}">
                <a16:creationId xmlns:a16="http://schemas.microsoft.com/office/drawing/2014/main" id="{6061689C-6715-4C5A-BD4C-CE67C51369BC}"/>
              </a:ext>
            </a:extLst>
          </p:cNvPr>
          <p:cNvSpPr txBox="1"/>
          <p:nvPr/>
        </p:nvSpPr>
        <p:spPr>
          <a:xfrm>
            <a:off x="6033995" y="335845"/>
            <a:ext cx="6092190" cy="6186309"/>
          </a:xfrm>
          <a:prstGeom prst="rect">
            <a:avLst/>
          </a:prstGeom>
          <a:noFill/>
        </p:spPr>
        <p:txBody>
          <a:bodyPr wrap="square">
            <a:spAutoFit/>
          </a:bodyPr>
          <a:lstStyle/>
          <a:p>
            <a:pPr marL="285750" indent="-285750">
              <a:buFont typeface="Wingdings" panose="05000000000000000000" pitchFamily="2" charset="2"/>
              <a:buChar char="q"/>
            </a:pPr>
            <a:r>
              <a:rPr lang="es-MX" dirty="0">
                <a:solidFill>
                  <a:schemeClr val="tx1">
                    <a:lumMod val="75000"/>
                  </a:schemeClr>
                </a:solidFill>
              </a:rPr>
              <a:t>Esta investigación se realizó con el fin de que el gimnasio “EUROGYN” obtenga un modelo de gobierno mejor adaptado a su establecimiento para esto.</a:t>
            </a:r>
          </a:p>
          <a:p>
            <a:pPr marL="285750" indent="-285750">
              <a:buFont typeface="Wingdings" panose="05000000000000000000" pitchFamily="2" charset="2"/>
              <a:buChar char="q"/>
            </a:pPr>
            <a:endParaRPr lang="es-MX" dirty="0">
              <a:solidFill>
                <a:schemeClr val="tx1">
                  <a:lumMod val="75000"/>
                </a:schemeClr>
              </a:solidFill>
            </a:endParaRPr>
          </a:p>
          <a:p>
            <a:pPr marL="285750" indent="-285750">
              <a:buFont typeface="Wingdings" panose="05000000000000000000" pitchFamily="2" charset="2"/>
              <a:buChar char="q"/>
            </a:pPr>
            <a:r>
              <a:rPr lang="es-MX" dirty="0">
                <a:solidFill>
                  <a:schemeClr val="tx1">
                    <a:lumMod val="75000"/>
                  </a:schemeClr>
                </a:solidFill>
              </a:rPr>
              <a:t>También se realizaron evaluaciones planteadas dentro de la implementación de un modelo para el cual se utilizaron las normas COBIT e ITIL con el propósito de mejorar la ejecución e investigación. </a:t>
            </a:r>
          </a:p>
          <a:p>
            <a:pPr marL="285750" indent="-285750">
              <a:buFont typeface="Wingdings" panose="05000000000000000000" pitchFamily="2" charset="2"/>
              <a:buChar char="q"/>
            </a:pPr>
            <a:endParaRPr lang="es-MX" dirty="0">
              <a:solidFill>
                <a:schemeClr val="tx1">
                  <a:lumMod val="75000"/>
                </a:schemeClr>
              </a:solidFill>
            </a:endParaRPr>
          </a:p>
          <a:p>
            <a:pPr marL="285750" indent="-285750">
              <a:buFont typeface="Wingdings" panose="05000000000000000000" pitchFamily="2" charset="2"/>
              <a:buChar char="q"/>
            </a:pPr>
            <a:r>
              <a:rPr lang="es-MX" dirty="0">
                <a:solidFill>
                  <a:schemeClr val="tx1">
                    <a:lumMod val="75000"/>
                  </a:schemeClr>
                </a:solidFill>
              </a:rPr>
              <a:t>Durante la investigación se pudo mostrar que al desarrollar un plan estratégico de TI en una se requiere dedicación, por lo tanto, debe tenerse presente en todo momento cuál es la estrategia del negocio para determinar, cómo TI podrá convertirse en un potenciador y habilitador para el negocio.</a:t>
            </a:r>
          </a:p>
          <a:p>
            <a:pPr marL="285750" indent="-285750">
              <a:buFont typeface="Wingdings" panose="05000000000000000000" pitchFamily="2" charset="2"/>
              <a:buChar char="q"/>
            </a:pPr>
            <a:endParaRPr lang="es-MX" dirty="0">
              <a:solidFill>
                <a:schemeClr val="tx1">
                  <a:lumMod val="75000"/>
                </a:schemeClr>
              </a:solidFill>
            </a:endParaRPr>
          </a:p>
          <a:p>
            <a:pPr marL="285750" indent="-285750">
              <a:buFont typeface="Wingdings" panose="05000000000000000000" pitchFamily="2" charset="2"/>
              <a:buChar char="q"/>
            </a:pPr>
            <a:r>
              <a:rPr lang="es-MX" dirty="0">
                <a:solidFill>
                  <a:schemeClr val="tx1">
                    <a:lumMod val="75000"/>
                  </a:schemeClr>
                </a:solidFill>
              </a:rPr>
              <a:t>Este proyecto además de determinar la dirección de TI y generar la cartera de proyectos recomendados, permitió contribuir, a que la empresa hiciera un autoanálisis de su situación y estrategias por seguir, obteniendo así muchos beneficios para la empresa</a:t>
            </a:r>
          </a:p>
        </p:txBody>
      </p:sp>
    </p:spTree>
    <p:extLst>
      <p:ext uri="{BB962C8B-B14F-4D97-AF65-F5344CB8AC3E}">
        <p14:creationId xmlns:p14="http://schemas.microsoft.com/office/powerpoint/2010/main" val="384110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7"/>
          </p:nvPr>
        </p:nvSpPr>
        <p:spPr/>
        <p:txBody>
          <a:bodyPr rtlCol="0"/>
          <a:lstStyle/>
          <a:p>
            <a:pPr rtl="0"/>
            <a:fld id="{1621B6DD-29C1-4FEA-923F-71EA1347694C}" type="slidenum">
              <a:rPr lang="es-ES" smtClean="0"/>
              <a:pPr rtl="0"/>
              <a:t>18</a:t>
            </a:fld>
            <a:endParaRPr lang="es-ES" dirty="0"/>
          </a:p>
        </p:txBody>
      </p:sp>
      <p:pic>
        <p:nvPicPr>
          <p:cNvPr id="9" name="Marcador de contenido 8" descr="Texto&#10;&#10;Descripción generada automáticamente">
            <a:extLst>
              <a:ext uri="{FF2B5EF4-FFF2-40B4-BE49-F238E27FC236}">
                <a16:creationId xmlns:a16="http://schemas.microsoft.com/office/drawing/2014/main" id="{D348DA84-CB6F-4319-ACF2-40D1F2B1E5D2}"/>
              </a:ext>
            </a:extLst>
          </p:cNvPr>
          <p:cNvPicPr>
            <a:picLocks noGrp="1" noChangeAspect="1"/>
          </p:cNvPicPr>
          <p:nvPr>
            <p:ph sz="half" idx="2"/>
          </p:nvPr>
        </p:nvPicPr>
        <p:blipFill>
          <a:blip r:embed="rId2">
            <a:alphaModFix amt="70000"/>
          </a:blip>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53303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ítulo 30">
            <a:extLst>
              <a:ext uri="{FF2B5EF4-FFF2-40B4-BE49-F238E27FC236}">
                <a16:creationId xmlns:a16="http://schemas.microsoft.com/office/drawing/2014/main" id="{EEA85169-A40A-40DD-9871-5FE5B6A06E9D}"/>
              </a:ext>
            </a:extLst>
          </p:cNvPr>
          <p:cNvSpPr>
            <a:spLocks noGrp="1"/>
          </p:cNvSpPr>
          <p:nvPr>
            <p:ph type="title"/>
          </p:nvPr>
        </p:nvSpPr>
        <p:spPr>
          <a:xfrm>
            <a:off x="5485203" y="728661"/>
            <a:ext cx="6706796" cy="4028869"/>
          </a:xfrm>
        </p:spPr>
        <p:txBody>
          <a:bodyPr rtlCol="0">
            <a:noAutofit/>
          </a:bodyPr>
          <a:lstStyle/>
          <a:p>
            <a:pPr rtl="0"/>
            <a:r>
              <a:rPr lang="es-MX" sz="3200" dirty="0"/>
              <a:t>CASO DE ESTUDIO DE UNA</a:t>
            </a:r>
            <a:br>
              <a:rPr lang="es-MX" sz="3200" dirty="0"/>
            </a:br>
            <a:r>
              <a:rPr lang="es-MX" sz="3200" dirty="0"/>
              <a:t>HERRAMIENTA DE IMPLANTACIÓN DE GOBIERNO DE TI PARA EL GIMNASIO “EUROGYM”</a:t>
            </a:r>
            <a:endParaRPr lang="es-ES" sz="3200" dirty="0"/>
          </a:p>
        </p:txBody>
      </p:sp>
      <p:pic>
        <p:nvPicPr>
          <p:cNvPr id="8" name="Marcador de posición de imagen 7" descr="Mapa&#10;&#10;Descripción generada automáticamente con confianza media">
            <a:extLst>
              <a:ext uri="{FF2B5EF4-FFF2-40B4-BE49-F238E27FC236}">
                <a16:creationId xmlns:a16="http://schemas.microsoft.com/office/drawing/2014/main" id="{FC46D593-0B99-4DD7-8742-A88C55BC64C6}"/>
              </a:ext>
            </a:extLst>
          </p:cNvPr>
          <p:cNvPicPr>
            <a:picLocks noGrp="1" noChangeAspect="1"/>
          </p:cNvPicPr>
          <p:nvPr>
            <p:ph type="pic" sz="quarter" idx="10"/>
          </p:nvPr>
        </p:nvPicPr>
        <p:blipFill rotWithShape="1">
          <a:blip r:embed="rId3"/>
          <a:srcRect l="32483" t="1431" r="32672"/>
          <a:stretch/>
        </p:blipFill>
        <p:spPr>
          <a:xfrm>
            <a:off x="1" y="0"/>
            <a:ext cx="5662934" cy="6858000"/>
          </a:xfrm>
        </p:spPr>
      </p:pic>
    </p:spTree>
    <p:extLst>
      <p:ext uri="{BB962C8B-B14F-4D97-AF65-F5344CB8AC3E}">
        <p14:creationId xmlns:p14="http://schemas.microsoft.com/office/powerpoint/2010/main" val="3699736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descr="Gráfico de SmartArt de Venn lineal">
            <a:extLst>
              <a:ext uri="{FF2B5EF4-FFF2-40B4-BE49-F238E27FC236}">
                <a16:creationId xmlns:a16="http://schemas.microsoft.com/office/drawing/2014/main" id="{2A1099A9-7898-E54F-BE1A-0E468D8CEA8B}"/>
              </a:ext>
            </a:extLst>
          </p:cNvPr>
          <p:cNvGraphicFramePr>
            <a:graphicFrameLocks noGrp="1"/>
          </p:cNvGraphicFramePr>
          <p:nvPr>
            <p:ph idx="1"/>
            <p:extLst>
              <p:ext uri="{D42A27DB-BD31-4B8C-83A1-F6EECF244321}">
                <p14:modId xmlns:p14="http://schemas.microsoft.com/office/powerpoint/2010/main" val="489134507"/>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6F4E94C0-0A51-6C41-B1ED-E95AC84C23D7}"/>
              </a:ext>
            </a:extLst>
          </p:cNvPr>
          <p:cNvSpPr>
            <a:spLocks noGrp="1"/>
          </p:cNvSpPr>
          <p:nvPr>
            <p:ph type="title"/>
          </p:nvPr>
        </p:nvSpPr>
        <p:spPr>
          <a:xfrm>
            <a:off x="620201" y="448321"/>
            <a:ext cx="10058400" cy="1369074"/>
          </a:xfrm>
        </p:spPr>
        <p:txBody>
          <a:bodyPr rtlCol="0">
            <a:normAutofit/>
          </a:bodyPr>
          <a:lstStyle/>
          <a:p>
            <a:pPr rtl="0"/>
            <a:r>
              <a:rPr lang="es-ES" sz="3100" dirty="0">
                <a:sym typeface="Bodoni SvtyTwo ITC TT-Book"/>
              </a:rPr>
              <a:t>INFORMACION GENERAL</a:t>
            </a:r>
            <a:endParaRPr lang="es-ES" sz="3100" dirty="0"/>
          </a:p>
        </p:txBody>
      </p:sp>
    </p:spTree>
    <p:extLst>
      <p:ext uri="{BB962C8B-B14F-4D97-AF65-F5344CB8AC3E}">
        <p14:creationId xmlns:p14="http://schemas.microsoft.com/office/powerpoint/2010/main" val="411445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descr="Gráfico de SmartArt de Venn lineal">
            <a:extLst>
              <a:ext uri="{FF2B5EF4-FFF2-40B4-BE49-F238E27FC236}">
                <a16:creationId xmlns:a16="http://schemas.microsoft.com/office/drawing/2014/main" id="{2A1099A9-7898-E54F-BE1A-0E468D8CEA8B}"/>
              </a:ext>
            </a:extLst>
          </p:cNvPr>
          <p:cNvGraphicFramePr>
            <a:graphicFrameLocks noGrp="1"/>
          </p:cNvGraphicFramePr>
          <p:nvPr>
            <p:ph idx="1"/>
            <p:extLst>
              <p:ext uri="{D42A27DB-BD31-4B8C-83A1-F6EECF244321}">
                <p14:modId xmlns:p14="http://schemas.microsoft.com/office/powerpoint/2010/main" val="1544097328"/>
              </p:ext>
            </p:extLst>
          </p:nvPr>
        </p:nvGraphicFramePr>
        <p:xfrm>
          <a:off x="708328" y="2504521"/>
          <a:ext cx="10775344" cy="3895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6F4E94C0-0A51-6C41-B1ED-E95AC84C23D7}"/>
              </a:ext>
            </a:extLst>
          </p:cNvPr>
          <p:cNvSpPr>
            <a:spLocks noGrp="1"/>
          </p:cNvSpPr>
          <p:nvPr>
            <p:ph type="title"/>
          </p:nvPr>
        </p:nvSpPr>
        <p:spPr>
          <a:xfrm>
            <a:off x="540687" y="391435"/>
            <a:ext cx="10058400" cy="655487"/>
          </a:xfrm>
        </p:spPr>
        <p:txBody>
          <a:bodyPr rtlCol="0">
            <a:normAutofit/>
          </a:bodyPr>
          <a:lstStyle/>
          <a:p>
            <a:pPr rtl="0"/>
            <a:r>
              <a:rPr lang="es-ES" sz="2900" dirty="0"/>
              <a:t>OBJETIVOS</a:t>
            </a:r>
          </a:p>
        </p:txBody>
      </p:sp>
      <p:sp>
        <p:nvSpPr>
          <p:cNvPr id="7" name="CuadroTexto 6">
            <a:extLst>
              <a:ext uri="{FF2B5EF4-FFF2-40B4-BE49-F238E27FC236}">
                <a16:creationId xmlns:a16="http://schemas.microsoft.com/office/drawing/2014/main" id="{1BFBF13E-8C16-4F6B-BDA6-9F9276A72970}"/>
              </a:ext>
            </a:extLst>
          </p:cNvPr>
          <p:cNvSpPr txBox="1"/>
          <p:nvPr/>
        </p:nvSpPr>
        <p:spPr>
          <a:xfrm>
            <a:off x="601648" y="1175557"/>
            <a:ext cx="10988704" cy="1200329"/>
          </a:xfrm>
          <a:prstGeom prst="rect">
            <a:avLst/>
          </a:prstGeom>
          <a:noFill/>
        </p:spPr>
        <p:txBody>
          <a:bodyPr wrap="square">
            <a:spAutoFit/>
          </a:bodyPr>
          <a:lstStyle/>
          <a:p>
            <a:r>
              <a:rPr lang="es-MX" i="0" dirty="0">
                <a:ln w="0"/>
                <a:effectLst>
                  <a:outerShdw blurRad="38100" dist="19050" dir="2700000" algn="tl" rotWithShape="0">
                    <a:schemeClr val="dk1">
                      <a:alpha val="40000"/>
                    </a:schemeClr>
                  </a:outerShdw>
                </a:effectLst>
                <a:latin typeface="Roboto" panose="02000000000000000000" pitchFamily="2" charset="0"/>
              </a:rPr>
              <a:t>Proponer una propuesta de Plan Estratégico de Tecnologías de Información para una pequeña empresa o establecimiento, con un modelo de Gobierno de TI que mejor se adapte en este caso de estudio sobre el gimnasio “EUROGYM”, se tomara como iniciativa COBIT e ITIL teniendo como finalidad escoger la que se mejor se adapte a las necesidades del establecimiento.</a:t>
            </a:r>
          </a:p>
        </p:txBody>
      </p:sp>
    </p:spTree>
    <p:extLst>
      <p:ext uri="{BB962C8B-B14F-4D97-AF65-F5344CB8AC3E}">
        <p14:creationId xmlns:p14="http://schemas.microsoft.com/office/powerpoint/2010/main" val="318821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8" name="Título 47">
            <a:extLst>
              <a:ext uri="{FF2B5EF4-FFF2-40B4-BE49-F238E27FC236}">
                <a16:creationId xmlns:a16="http://schemas.microsoft.com/office/drawing/2014/main" id="{F38792F7-FBCD-4459-924E-D851B63C7DCC}"/>
              </a:ext>
            </a:extLst>
          </p:cNvPr>
          <p:cNvSpPr>
            <a:spLocks noGrp="1"/>
          </p:cNvSpPr>
          <p:nvPr>
            <p:ph type="title"/>
          </p:nvPr>
        </p:nvSpPr>
        <p:spPr>
          <a:xfrm>
            <a:off x="3207369" y="1167036"/>
            <a:ext cx="5777261" cy="4970964"/>
          </a:xfrm>
        </p:spPr>
        <p:txBody>
          <a:bodyPr rtlCol="0">
            <a:noAutofit/>
          </a:bodyPr>
          <a:lstStyle/>
          <a:p>
            <a:pPr rtl="0"/>
            <a:r>
              <a:rPr lang="es-MX" sz="2000" b="1" dirty="0">
                <a:ln w="0"/>
                <a:effectLst>
                  <a:outerShdw blurRad="38100" dist="19050" dir="2700000" algn="tl" rotWithShape="0">
                    <a:schemeClr val="dk1">
                      <a:alpha val="40000"/>
                    </a:schemeClr>
                  </a:outerShdw>
                </a:effectLst>
                <a:latin typeface="Roboto" panose="02000000000000000000" pitchFamily="2" charset="0"/>
              </a:rPr>
              <a:t>ALCANCE DEL PROYECTO:</a:t>
            </a:r>
            <a:br>
              <a:rPr lang="es-MX" sz="2400" dirty="0">
                <a:ln w="0"/>
                <a:effectLst>
                  <a:outerShdw blurRad="38100" dist="19050" dir="2700000" algn="tl" rotWithShape="0">
                    <a:schemeClr val="dk1">
                      <a:alpha val="40000"/>
                    </a:schemeClr>
                  </a:outerShdw>
                </a:effectLst>
                <a:latin typeface="Roboto" panose="02000000000000000000" pitchFamily="2" charset="0"/>
              </a:rPr>
            </a:br>
            <a:br>
              <a:rPr lang="es-MX" sz="1600" dirty="0">
                <a:ln w="0"/>
                <a:effectLst>
                  <a:outerShdw blurRad="38100" dist="19050" dir="2700000" algn="tl" rotWithShape="0">
                    <a:schemeClr val="dk1">
                      <a:alpha val="40000"/>
                    </a:schemeClr>
                  </a:outerShdw>
                </a:effectLst>
                <a:latin typeface="+mn-lt"/>
              </a:rPr>
            </a:br>
            <a:r>
              <a:rPr lang="es-MX" sz="1600" dirty="0">
                <a:ln w="0"/>
                <a:effectLst>
                  <a:outerShdw blurRad="38100" dist="19050" dir="2700000" algn="tl" rotWithShape="0">
                    <a:schemeClr val="dk1">
                      <a:alpha val="40000"/>
                    </a:schemeClr>
                  </a:outerShdw>
                </a:effectLst>
                <a:latin typeface="+mn-lt"/>
              </a:rPr>
              <a:t>El alcance de la implementación del modelo de gobierno de TI de esta propuesta se dividirá en diferentes etapas, en las que se discutirán puntos importantes, como la</a:t>
            </a:r>
            <a:br>
              <a:rPr lang="es-MX" sz="1600" dirty="0">
                <a:ln w="0"/>
                <a:effectLst>
                  <a:outerShdw blurRad="38100" dist="19050" dir="2700000" algn="tl" rotWithShape="0">
                    <a:schemeClr val="dk1">
                      <a:alpha val="40000"/>
                    </a:schemeClr>
                  </a:outerShdw>
                </a:effectLst>
                <a:latin typeface="+mn-lt"/>
              </a:rPr>
            </a:br>
            <a:r>
              <a:rPr lang="es-MX" sz="1600" dirty="0">
                <a:ln w="0"/>
                <a:effectLst>
                  <a:outerShdw blurRad="38100" dist="19050" dir="2700000" algn="tl" rotWithShape="0">
                    <a:schemeClr val="dk1">
                      <a:alpha val="40000"/>
                    </a:schemeClr>
                  </a:outerShdw>
                </a:effectLst>
                <a:latin typeface="+mn-lt"/>
              </a:rPr>
              <a:t>evaluación del proceso definido por la empresa, la metodología y el ciclo de vida de cada proceso.</a:t>
            </a:r>
            <a:br>
              <a:rPr lang="es-MX" sz="1600" dirty="0">
                <a:ln w="0"/>
                <a:effectLst>
                  <a:outerShdw blurRad="38100" dist="19050" dir="2700000" algn="tl" rotWithShape="0">
                    <a:schemeClr val="dk1">
                      <a:alpha val="40000"/>
                    </a:schemeClr>
                  </a:outerShdw>
                </a:effectLst>
                <a:latin typeface="+mn-lt"/>
              </a:rPr>
            </a:br>
            <a:br>
              <a:rPr lang="es-MX" sz="1600" dirty="0">
                <a:ln w="0"/>
                <a:effectLst>
                  <a:outerShdw blurRad="38100" dist="19050" dir="2700000" algn="tl" rotWithShape="0">
                    <a:schemeClr val="dk1">
                      <a:alpha val="40000"/>
                    </a:schemeClr>
                  </a:outerShdw>
                </a:effectLst>
                <a:latin typeface="+mn-lt"/>
              </a:rPr>
            </a:br>
            <a:r>
              <a:rPr lang="es-MX" sz="2000" b="1" dirty="0">
                <a:ln w="0"/>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rPr>
              <a:t>PROCESO DE MADUREZ</a:t>
            </a:r>
            <a:br>
              <a:rPr lang="es-MX" sz="2400" i="0" dirty="0">
                <a:ln w="0"/>
                <a:effectLst>
                  <a:outerShdw blurRad="38100" dist="19050" dir="2700000" algn="tl" rotWithShape="0">
                    <a:schemeClr val="dk1">
                      <a:alpha val="40000"/>
                    </a:schemeClr>
                  </a:outerShdw>
                </a:effectLst>
                <a:latin typeface="Roboto" panose="02000000000000000000" pitchFamily="2" charset="0"/>
              </a:rPr>
            </a:br>
            <a:br>
              <a:rPr lang="es-MX" sz="2400" i="0" dirty="0">
                <a:ln w="0"/>
                <a:effectLst>
                  <a:outerShdw blurRad="38100" dist="19050" dir="2700000" algn="tl" rotWithShape="0">
                    <a:schemeClr val="dk1">
                      <a:alpha val="40000"/>
                    </a:schemeClr>
                  </a:outerShdw>
                </a:effectLst>
                <a:latin typeface="Roboto" panose="02000000000000000000" pitchFamily="2" charset="0"/>
              </a:rPr>
            </a:br>
            <a:r>
              <a:rPr kumimoji="0" lang="es-MX" sz="1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venir Next LT Pro"/>
                <a:ea typeface="+mj-ea"/>
                <a:cs typeface="+mj-cs"/>
              </a:rPr>
              <a:t>El modelo madurez CMMI es utilizados en mayor</a:t>
            </a:r>
            <a:br>
              <a:rPr kumimoji="0" lang="es-MX" sz="1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venir Next LT Pro"/>
                <a:ea typeface="+mj-ea"/>
                <a:cs typeface="+mj-cs"/>
              </a:rPr>
            </a:br>
            <a:r>
              <a:rPr kumimoji="0" lang="es-MX" sz="1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Avenir Next LT Pro"/>
                <a:ea typeface="+mj-ea"/>
                <a:cs typeface="+mj-cs"/>
              </a:rPr>
              <a:t>capacidad cuando se evalúa a un grupo de procesos ya definidos en objetivos y prácticas de ejecución, es decir que es independiente de su utilización, ya se va a encontrar definido 6 en sus primeros niveles de cinco niveles jerárquicos que lo conforman</a:t>
            </a:r>
            <a:br>
              <a:rPr lang="es-MX" sz="2400" i="0" dirty="0">
                <a:ln w="0"/>
                <a:effectLst>
                  <a:outerShdw blurRad="38100" dist="19050" dir="2700000" algn="tl" rotWithShape="0">
                    <a:schemeClr val="dk1">
                      <a:alpha val="40000"/>
                    </a:schemeClr>
                  </a:outerShdw>
                </a:effectLst>
                <a:latin typeface="Roboto" panose="02000000000000000000" pitchFamily="2" charset="0"/>
              </a:rPr>
            </a:br>
            <a:endParaRPr lang="es-ES" sz="2400" dirty="0">
              <a:ln w="0"/>
              <a:effectLst>
                <a:outerShdw blurRad="38100" dist="19050" dir="2700000" algn="tl" rotWithShape="0">
                  <a:schemeClr val="dk1">
                    <a:alpha val="40000"/>
                  </a:schemeClr>
                </a:outerShdw>
              </a:effectLst>
            </a:endParaRPr>
          </a:p>
        </p:txBody>
      </p:sp>
      <p:sp>
        <p:nvSpPr>
          <p:cNvPr id="14" name="Marcador de número de diapositiva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rtlCol="0"/>
          <a:lstStyle/>
          <a:p>
            <a:pPr rtl="0"/>
            <a:fld id="{1621B6DD-29C1-4FEA-923F-71EA1347694C}" type="slidenum">
              <a:rPr lang="es-ES" smtClean="0"/>
              <a:pPr rtl="0"/>
              <a:t>5</a:t>
            </a:fld>
            <a:endParaRPr lang="es-ES" dirty="0"/>
          </a:p>
        </p:txBody>
      </p:sp>
      <p:pic>
        <p:nvPicPr>
          <p:cNvPr id="10" name="Marcador de posición de imagen 9" descr="Gráfico&#10;&#10;Descripción generada automáticamente">
            <a:extLst>
              <a:ext uri="{FF2B5EF4-FFF2-40B4-BE49-F238E27FC236}">
                <a16:creationId xmlns:a16="http://schemas.microsoft.com/office/drawing/2014/main" id="{59669CFE-1DA5-43BB-AA00-727F934E6F07}"/>
              </a:ext>
            </a:extLst>
          </p:cNvPr>
          <p:cNvPicPr>
            <a:picLocks noGrp="1" noChangeAspect="1"/>
          </p:cNvPicPr>
          <p:nvPr>
            <p:ph type="pic" sz="quarter" idx="12"/>
          </p:nvPr>
        </p:nvPicPr>
        <p:blipFill rotWithShape="1">
          <a:blip r:embed="rId3"/>
          <a:srcRect l="17777" r="42705"/>
          <a:stretch/>
        </p:blipFill>
        <p:spPr>
          <a:xfrm>
            <a:off x="7374705" y="-3"/>
            <a:ext cx="4817297" cy="6858001"/>
          </a:xfrm>
        </p:spPr>
      </p:pic>
      <p:pic>
        <p:nvPicPr>
          <p:cNvPr id="22" name="Marcador de posición de imagen 21" descr="Diagrama&#10;&#10;Descripción generada automáticamente">
            <a:extLst>
              <a:ext uri="{FF2B5EF4-FFF2-40B4-BE49-F238E27FC236}">
                <a16:creationId xmlns:a16="http://schemas.microsoft.com/office/drawing/2014/main" id="{81F64CCD-6885-4669-8316-6BB029CB1750}"/>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24276" r="24276"/>
          <a:stretch/>
        </p:blipFill>
        <p:spPr/>
      </p:pic>
    </p:spTree>
    <p:extLst>
      <p:ext uri="{BB962C8B-B14F-4D97-AF65-F5344CB8AC3E}">
        <p14:creationId xmlns:p14="http://schemas.microsoft.com/office/powerpoint/2010/main" val="668438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4" name="Marcador de número de diapositiva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rtlCol="0"/>
          <a:lstStyle/>
          <a:p>
            <a:pPr rtl="0"/>
            <a:fld id="{1621B6DD-29C1-4FEA-923F-71EA1347694C}" type="slidenum">
              <a:rPr lang="es-ES" smtClean="0"/>
              <a:pPr rtl="0"/>
              <a:t>6</a:t>
            </a:fld>
            <a:endParaRPr lang="es-ES" dirty="0"/>
          </a:p>
        </p:txBody>
      </p:sp>
      <p:pic>
        <p:nvPicPr>
          <p:cNvPr id="10" name="Marcador de posición de imagen 9" descr="Gráfico&#10;&#10;Descripción generada automáticamente">
            <a:extLst>
              <a:ext uri="{FF2B5EF4-FFF2-40B4-BE49-F238E27FC236}">
                <a16:creationId xmlns:a16="http://schemas.microsoft.com/office/drawing/2014/main" id="{59669CFE-1DA5-43BB-AA00-727F934E6F07}"/>
              </a:ext>
            </a:extLst>
          </p:cNvPr>
          <p:cNvPicPr>
            <a:picLocks noGrp="1" noChangeAspect="1"/>
          </p:cNvPicPr>
          <p:nvPr>
            <p:ph type="pic" sz="quarter" idx="12"/>
          </p:nvPr>
        </p:nvPicPr>
        <p:blipFill rotWithShape="1">
          <a:blip r:embed="rId3"/>
          <a:srcRect l="17777" r="42705"/>
          <a:stretch/>
        </p:blipFill>
        <p:spPr>
          <a:xfrm>
            <a:off x="7374705" y="-3"/>
            <a:ext cx="4817297" cy="6858001"/>
          </a:xfrm>
        </p:spPr>
      </p:pic>
      <p:pic>
        <p:nvPicPr>
          <p:cNvPr id="22" name="Marcador de posición de imagen 21" descr="Diagrama&#10;&#10;Descripción generada automáticamente">
            <a:extLst>
              <a:ext uri="{FF2B5EF4-FFF2-40B4-BE49-F238E27FC236}">
                <a16:creationId xmlns:a16="http://schemas.microsoft.com/office/drawing/2014/main" id="{81F64CCD-6885-4669-8316-6BB029CB1750}"/>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saturation sat="33000"/>
                    </a14:imgEffect>
                  </a14:imgLayer>
                </a14:imgProps>
              </a:ext>
            </a:extLst>
          </a:blip>
          <a:srcRect l="24276" r="24276"/>
          <a:stretch/>
        </p:blipFill>
        <p:spPr/>
      </p:pic>
      <p:pic>
        <p:nvPicPr>
          <p:cNvPr id="5" name="Imagen 4">
            <a:extLst>
              <a:ext uri="{FF2B5EF4-FFF2-40B4-BE49-F238E27FC236}">
                <a16:creationId xmlns:a16="http://schemas.microsoft.com/office/drawing/2014/main" id="{B84FD0FE-B802-4A6C-A8EC-9564F1E651FA}"/>
              </a:ext>
            </a:extLst>
          </p:cNvPr>
          <p:cNvPicPr>
            <a:picLocks noChangeAspect="1"/>
          </p:cNvPicPr>
          <p:nvPr/>
        </p:nvPicPr>
        <p:blipFill>
          <a:blip r:embed="rId6"/>
          <a:stretch>
            <a:fillRect/>
          </a:stretch>
        </p:blipFill>
        <p:spPr>
          <a:xfrm>
            <a:off x="3125888" y="1281712"/>
            <a:ext cx="5940223" cy="4044641"/>
          </a:xfrm>
          <a:prstGeom prst="rect">
            <a:avLst/>
          </a:prstGeom>
        </p:spPr>
      </p:pic>
    </p:spTree>
    <p:extLst>
      <p:ext uri="{BB962C8B-B14F-4D97-AF65-F5344CB8AC3E}">
        <p14:creationId xmlns:p14="http://schemas.microsoft.com/office/powerpoint/2010/main" val="23812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FE731-CD8E-43D3-B42A-362F510B0FDB}"/>
              </a:ext>
            </a:extLst>
          </p:cNvPr>
          <p:cNvSpPr>
            <a:spLocks noGrp="1"/>
          </p:cNvSpPr>
          <p:nvPr>
            <p:ph type="title"/>
          </p:nvPr>
        </p:nvSpPr>
        <p:spPr>
          <a:xfrm>
            <a:off x="720000" y="619200"/>
            <a:ext cx="10728325" cy="673005"/>
          </a:xfrm>
        </p:spPr>
        <p:txBody>
          <a:bodyPr rtlCol="0"/>
          <a:lstStyle/>
          <a:p>
            <a:pPr rtl="0"/>
            <a:r>
              <a:rPr lang="es-ES" dirty="0"/>
              <a:t>EVALUACION DE PROCESOS </a:t>
            </a:r>
          </a:p>
        </p:txBody>
      </p:sp>
      <p:sp>
        <p:nvSpPr>
          <p:cNvPr id="20" name="Marcador de número de diapositiva 19">
            <a:extLst>
              <a:ext uri="{FF2B5EF4-FFF2-40B4-BE49-F238E27FC236}">
                <a16:creationId xmlns:a16="http://schemas.microsoft.com/office/drawing/2014/main" id="{D15BF75B-7B03-444E-84C9-CD7D4EEF6107}"/>
              </a:ext>
            </a:extLst>
          </p:cNvPr>
          <p:cNvSpPr>
            <a:spLocks noGrp="1"/>
          </p:cNvSpPr>
          <p:nvPr>
            <p:ph type="sldNum" sz="quarter" idx="17"/>
          </p:nvPr>
        </p:nvSpPr>
        <p:spPr/>
        <p:txBody>
          <a:bodyPr rtlCol="0"/>
          <a:lstStyle/>
          <a:p>
            <a:pPr rtl="0"/>
            <a:fld id="{1621B6DD-29C1-4FEA-923F-71EA1347694C}" type="slidenum">
              <a:rPr lang="es-ES" smtClean="0"/>
              <a:pPr rtl="0"/>
              <a:t>7</a:t>
            </a:fld>
            <a:endParaRPr lang="es-ES" dirty="0"/>
          </a:p>
        </p:txBody>
      </p:sp>
      <p:graphicFrame>
        <p:nvGraphicFramePr>
          <p:cNvPr id="25" name="Diagrama 24">
            <a:extLst>
              <a:ext uri="{FF2B5EF4-FFF2-40B4-BE49-F238E27FC236}">
                <a16:creationId xmlns:a16="http://schemas.microsoft.com/office/drawing/2014/main" id="{022104AC-9A94-4075-A248-2AD2AE554BD1}"/>
              </a:ext>
            </a:extLst>
          </p:cNvPr>
          <p:cNvGraphicFramePr/>
          <p:nvPr>
            <p:extLst>
              <p:ext uri="{D42A27DB-BD31-4B8C-83A1-F6EECF244321}">
                <p14:modId xmlns:p14="http://schemas.microsoft.com/office/powerpoint/2010/main" val="2159596415"/>
              </p:ext>
            </p:extLst>
          </p:nvPr>
        </p:nvGraphicFramePr>
        <p:xfrm>
          <a:off x="1263374" y="1497495"/>
          <a:ext cx="9440000" cy="4856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303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descr="Smart Art para miembros del equipo">
            <a:extLst>
              <a:ext uri="{FF2B5EF4-FFF2-40B4-BE49-F238E27FC236}">
                <a16:creationId xmlns:a16="http://schemas.microsoft.com/office/drawing/2014/main" id="{7C3F7AD9-DEA4-424B-B3D7-AFAE19BC215B}"/>
              </a:ext>
            </a:extLst>
          </p:cNvPr>
          <p:cNvGraphicFramePr>
            <a:graphicFrameLocks noGrp="1"/>
          </p:cNvGraphicFramePr>
          <p:nvPr>
            <p:ph idx="1"/>
            <p:extLst>
              <p:ext uri="{D42A27DB-BD31-4B8C-83A1-F6EECF244321}">
                <p14:modId xmlns:p14="http://schemas.microsoft.com/office/powerpoint/2010/main" val="859787659"/>
              </p:ext>
            </p:extLst>
          </p:nvPr>
        </p:nvGraphicFramePr>
        <p:xfrm>
          <a:off x="415201" y="1126435"/>
          <a:ext cx="10728325" cy="5371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Marcador de número de diapositiva 14">
            <a:extLst>
              <a:ext uri="{FF2B5EF4-FFF2-40B4-BE49-F238E27FC236}">
                <a16:creationId xmlns:a16="http://schemas.microsoft.com/office/drawing/2014/main" id="{769077E7-4194-47DC-861F-05700D1D4183}"/>
              </a:ext>
            </a:extLst>
          </p:cNvPr>
          <p:cNvSpPr>
            <a:spLocks noGrp="1"/>
          </p:cNvSpPr>
          <p:nvPr>
            <p:ph type="sldNum" sz="quarter" idx="12"/>
          </p:nvPr>
        </p:nvSpPr>
        <p:spPr/>
        <p:txBody>
          <a:bodyPr rtlCol="0"/>
          <a:lstStyle/>
          <a:p>
            <a:pPr rtl="0"/>
            <a:fld id="{1621B6DD-29C1-4FEA-923F-71EA1347694C}" type="slidenum">
              <a:rPr lang="es-ES" smtClean="0"/>
              <a:pPr rtl="0"/>
              <a:t>8</a:t>
            </a:fld>
            <a:endParaRPr lang="es-ES" dirty="0"/>
          </a:p>
        </p:txBody>
      </p:sp>
      <p:sp>
        <p:nvSpPr>
          <p:cNvPr id="4" name="Título 1">
            <a:extLst>
              <a:ext uri="{FF2B5EF4-FFF2-40B4-BE49-F238E27FC236}">
                <a16:creationId xmlns:a16="http://schemas.microsoft.com/office/drawing/2014/main" id="{D554EF6F-9AC7-4BF8-A4B5-D194BFF11BD4}"/>
              </a:ext>
            </a:extLst>
          </p:cNvPr>
          <p:cNvSpPr>
            <a:spLocks noGrp="1"/>
          </p:cNvSpPr>
          <p:nvPr>
            <p:ph type="title"/>
          </p:nvPr>
        </p:nvSpPr>
        <p:spPr>
          <a:xfrm>
            <a:off x="1753670" y="181295"/>
            <a:ext cx="4249565" cy="673005"/>
          </a:xfrm>
        </p:spPr>
        <p:txBody>
          <a:bodyPr rtlCol="0"/>
          <a:lstStyle/>
          <a:p>
            <a:pPr rtl="0"/>
            <a:r>
              <a:rPr lang="es-ES" dirty="0"/>
              <a:t>METODOLOGIA</a:t>
            </a:r>
          </a:p>
        </p:txBody>
      </p:sp>
      <p:pic>
        <p:nvPicPr>
          <p:cNvPr id="3" name="Imagen 2">
            <a:extLst>
              <a:ext uri="{FF2B5EF4-FFF2-40B4-BE49-F238E27FC236}">
                <a16:creationId xmlns:a16="http://schemas.microsoft.com/office/drawing/2014/main" id="{46201E7C-9431-4790-8F9B-7225C56BC12E}"/>
              </a:ext>
            </a:extLst>
          </p:cNvPr>
          <p:cNvPicPr>
            <a:picLocks noChangeAspect="1"/>
          </p:cNvPicPr>
          <p:nvPr/>
        </p:nvPicPr>
        <p:blipFill>
          <a:blip r:embed="rId7"/>
          <a:stretch>
            <a:fillRect/>
          </a:stretch>
        </p:blipFill>
        <p:spPr>
          <a:xfrm>
            <a:off x="10530304" y="-90840"/>
            <a:ext cx="1767714" cy="1714549"/>
          </a:xfrm>
          <a:prstGeom prst="rect">
            <a:avLst/>
          </a:prstGeom>
          <a:ln>
            <a:noFill/>
          </a:ln>
          <a:effectLst>
            <a:softEdge rad="112500"/>
          </a:effectLst>
        </p:spPr>
      </p:pic>
    </p:spTree>
    <p:extLst>
      <p:ext uri="{BB962C8B-B14F-4D97-AF65-F5344CB8AC3E}">
        <p14:creationId xmlns:p14="http://schemas.microsoft.com/office/powerpoint/2010/main" val="120639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1561F3A5-A67A-4D59-9C83-54FC481E25E2}"/>
              </a:ext>
            </a:extLst>
          </p:cNvPr>
          <p:cNvSpPr>
            <a:spLocks noGrp="1"/>
          </p:cNvSpPr>
          <p:nvPr>
            <p:ph type="title"/>
          </p:nvPr>
        </p:nvSpPr>
        <p:spPr>
          <a:xfrm>
            <a:off x="-489053" y="1566591"/>
            <a:ext cx="5014913" cy="2039662"/>
          </a:xfrm>
        </p:spPr>
        <p:txBody>
          <a:bodyPr rtlCol="0"/>
          <a:lstStyle/>
          <a:p>
            <a:pPr rtl="0"/>
            <a:r>
              <a:rPr lang="es-ES" dirty="0"/>
              <a:t>FASES</a:t>
            </a:r>
          </a:p>
        </p:txBody>
      </p:sp>
      <p:pic>
        <p:nvPicPr>
          <p:cNvPr id="14" name="Marcador de posición de imagen 13" descr="Una caricatura de una persona&#10;&#10;Descripción generada automáticamente">
            <a:extLst>
              <a:ext uri="{FF2B5EF4-FFF2-40B4-BE49-F238E27FC236}">
                <a16:creationId xmlns:a16="http://schemas.microsoft.com/office/drawing/2014/main" id="{8CC5B8B9-2D51-4225-B7EC-3C26EE0D267F}"/>
              </a:ext>
            </a:extLst>
          </p:cNvPr>
          <p:cNvPicPr>
            <a:picLocks noGrp="1" noChangeAspect="1"/>
          </p:cNvPicPr>
          <p:nvPr>
            <p:ph type="pic" sz="quarter" idx="12"/>
          </p:nvPr>
        </p:nvPicPr>
        <p:blipFill rotWithShape="1">
          <a:blip r:embed="rId4"/>
          <a:srcRect t="4268" b="4268"/>
          <a:stretch/>
        </p:blipFill>
        <p:spPr/>
      </p:pic>
      <p:graphicFrame>
        <p:nvGraphicFramePr>
          <p:cNvPr id="2" name="Diagrama 1">
            <a:extLst>
              <a:ext uri="{FF2B5EF4-FFF2-40B4-BE49-F238E27FC236}">
                <a16:creationId xmlns:a16="http://schemas.microsoft.com/office/drawing/2014/main" id="{FB460AF9-2D91-443F-99D3-F181E521A386}"/>
              </a:ext>
            </a:extLst>
          </p:cNvPr>
          <p:cNvGraphicFramePr/>
          <p:nvPr>
            <p:extLst>
              <p:ext uri="{D42A27DB-BD31-4B8C-83A1-F6EECF244321}">
                <p14:modId xmlns:p14="http://schemas.microsoft.com/office/powerpoint/2010/main" val="408288574"/>
              </p:ext>
            </p:extLst>
          </p:nvPr>
        </p:nvGraphicFramePr>
        <p:xfrm>
          <a:off x="3838024" y="149087"/>
          <a:ext cx="8155193" cy="65598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39379262"/>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6264.tgt.Office_50301734_TF56191530_Win32_OJ112196137" id="{946DE8D7-64DF-4509-BA6F-CC1E5CB1962E}" vid="{401973FD-2181-4645-84AA-BB691230245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2.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Diseño de manchas</Template>
  <TotalTime>266</TotalTime>
  <Words>1326</Words>
  <Application>Microsoft Office PowerPoint</Application>
  <PresentationFormat>Panorámica</PresentationFormat>
  <Paragraphs>123</Paragraphs>
  <Slides>18</Slides>
  <Notes>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Arial</vt:lpstr>
      <vt:lpstr>Avenir Next LT Pro</vt:lpstr>
      <vt:lpstr>Calibri</vt:lpstr>
      <vt:lpstr>Roboto</vt:lpstr>
      <vt:lpstr>Sagona Book</vt:lpstr>
      <vt:lpstr>The Hand Extrablack</vt:lpstr>
      <vt:lpstr>Times New Roman</vt:lpstr>
      <vt:lpstr>Wingdings</vt:lpstr>
      <vt:lpstr>BlobVTI</vt:lpstr>
      <vt:lpstr>Presentación de PowerPoint</vt:lpstr>
      <vt:lpstr>CASO DE ESTUDIO DE UNA HERRAMIENTA DE IMPLANTACIÓN DE GOBIERNO DE TI PARA EL GIMNASIO “EUROGYM”</vt:lpstr>
      <vt:lpstr>INFORMACION GENERAL</vt:lpstr>
      <vt:lpstr>OBJETIVOS</vt:lpstr>
      <vt:lpstr>ALCANCE DEL PROYECTO:  El alcance de la implementación del modelo de gobierno de TI de esta propuesta se dividirá en diferentes etapas, en las que se discutirán puntos importantes, como la evaluación del proceso definido por la empresa, la metodología y el ciclo de vida de cada proceso.  PROCESO DE MADUREZ  El modelo madurez CMMI es utilizados en mayor capacidad cuando se evalúa a un grupo de procesos ya definidos en objetivos y prácticas de ejecución, es decir que es independiente de su utilización, ya se va a encontrar definido 6 en sus primeros niveles de cinco niveles jerárquicos que lo conforman </vt:lpstr>
      <vt:lpstr>Presentación de PowerPoint</vt:lpstr>
      <vt:lpstr>EVALUACION DE PROCESOS </vt:lpstr>
      <vt:lpstr>METODOLOGIA</vt:lpstr>
      <vt:lpstr>FASES</vt:lpstr>
      <vt:lpstr>Productos y/o Servicios</vt:lpstr>
      <vt:lpstr>FUNCIONALIDADES:  El modelo de Gobierno de TI a presentar para la empresa EUROGYN de Ecuador, deberá cumplir con las siguientes funcionalidades: En los casos donde las soluciones ofrezcan más funcionalidades de las necesarias, se deberá analizar el costo del producto y determinar si es o no viable realizar la inversión en el momento dado, en caso de que éste sea mayor a la capacidad de pago de la empresa, se recomienda posponer la ejecución del proyecto hasta que se cuente con los recursos necesarios.  </vt:lpstr>
      <vt:lpstr>CRONOGRAMA DEL PROYECTO</vt:lpstr>
      <vt:lpstr>NECESIDADES DE RECURSOS HUMANOS Y MATERIALES</vt:lpstr>
      <vt:lpstr>RESUMEN DE COSTOS</vt:lpstr>
      <vt:lpstr>PLAN DE EJECUCIÓN, IMPLEMENTACIÓN Y PRUEBAS</vt:lpstr>
      <vt:lpstr>PLAN DE EJECUCIÓN, IMPLEMENTACIÓN Y PRUEBAS</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JOSSELYN STEFANY MACIAS PICO</dc:creator>
  <cp:lastModifiedBy>JOSSELYN STEFANY MACIAS PICO</cp:lastModifiedBy>
  <cp:revision>4</cp:revision>
  <dcterms:created xsi:type="dcterms:W3CDTF">2021-07-28T03:54:35Z</dcterms:created>
  <dcterms:modified xsi:type="dcterms:W3CDTF">2021-09-01T22:11:13Z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